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58" r:id="rId3"/>
    <p:sldId id="260" r:id="rId4"/>
    <p:sldId id="261" r:id="rId5"/>
    <p:sldId id="259" r:id="rId6"/>
    <p:sldId id="266" r:id="rId7"/>
    <p:sldId id="285" r:id="rId8"/>
    <p:sldId id="286" r:id="rId9"/>
    <p:sldId id="267" r:id="rId10"/>
    <p:sldId id="265" r:id="rId11"/>
    <p:sldId id="287" r:id="rId12"/>
    <p:sldId id="288" r:id="rId13"/>
    <p:sldId id="289" r:id="rId14"/>
    <p:sldId id="290" r:id="rId15"/>
    <p:sldId id="291" r:id="rId16"/>
    <p:sldId id="262" r:id="rId17"/>
    <p:sldId id="292" r:id="rId18"/>
    <p:sldId id="293" r:id="rId19"/>
    <p:sldId id="294" r:id="rId20"/>
    <p:sldId id="296" r:id="rId21"/>
    <p:sldId id="299" r:id="rId22"/>
    <p:sldId id="297" r:id="rId23"/>
    <p:sldId id="300" r:id="rId24"/>
    <p:sldId id="301" r:id="rId25"/>
    <p:sldId id="264" r:id="rId26"/>
    <p:sldId id="302" r:id="rId27"/>
    <p:sldId id="278" r:id="rId28"/>
    <p:sldId id="303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Kulim Park" panose="020B0604020202020204" charset="0"/>
      <p:regular r:id="rId35"/>
      <p:bold r:id="rId36"/>
      <p:italic r:id="rId37"/>
      <p:boldItalic r:id="rId38"/>
    </p:embeddedFont>
    <p:embeddedFont>
      <p:font typeface="Kulim Park Light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799242-385A-4C74-849F-2217A7C2C3B6}">
  <a:tblStyle styleId="{9E799242-385A-4C74-849F-2217A7C2C3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4006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487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4324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223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2124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1328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1188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858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7930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05916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8183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23339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9174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863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9890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1"/>
            </a:gs>
            <a:gs pos="37000">
              <a:schemeClr val="dk2"/>
            </a:gs>
            <a:gs pos="100000">
              <a:schemeClr val="dk2"/>
            </a:gs>
          </a:gsLst>
          <a:lin ang="10800025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8" y="-13"/>
            <a:ext cx="7710766" cy="5142022"/>
            <a:chOff x="-8" y="-13"/>
            <a:chExt cx="7710766" cy="5142022"/>
          </a:xfrm>
        </p:grpSpPr>
        <p:sp>
          <p:nvSpPr>
            <p:cNvPr id="11" name="Google Shape;11;p2"/>
            <p:cNvSpPr/>
            <p:nvPr/>
          </p:nvSpPr>
          <p:spPr>
            <a:xfrm>
              <a:off x="-8" y="-13"/>
              <a:ext cx="7710766" cy="5142022"/>
            </a:xfrm>
            <a:custGeom>
              <a:avLst/>
              <a:gdLst/>
              <a:ahLst/>
              <a:cxnLst/>
              <a:rect l="l" t="t" r="r" b="b"/>
              <a:pathLst>
                <a:path w="3427007" h="2285343" extrusionOk="0">
                  <a:moveTo>
                    <a:pt x="3264200" y="1931013"/>
                  </a:moveTo>
                  <a:cubicBezTo>
                    <a:pt x="3059555" y="1738083"/>
                    <a:pt x="2707189" y="1625228"/>
                    <a:pt x="2663923" y="1311888"/>
                  </a:cubicBezTo>
                  <a:cubicBezTo>
                    <a:pt x="2646918" y="776320"/>
                    <a:pt x="3405816" y="668129"/>
                    <a:pt x="325855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426103" y="2285343"/>
                  </a:lnTo>
                  <a:cubicBezTo>
                    <a:pt x="3436148" y="2153964"/>
                    <a:pt x="3361302" y="2023504"/>
                    <a:pt x="3264200" y="19310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" y="-13"/>
              <a:ext cx="7536339" cy="5142022"/>
            </a:xfrm>
            <a:custGeom>
              <a:avLst/>
              <a:gdLst/>
              <a:ahLst/>
              <a:cxnLst/>
              <a:rect l="l" t="t" r="r" b="b"/>
              <a:pathLst>
                <a:path w="3349484" h="2285343" extrusionOk="0">
                  <a:moveTo>
                    <a:pt x="3135123" y="1986849"/>
                  </a:moveTo>
                  <a:cubicBezTo>
                    <a:pt x="3002568" y="1888315"/>
                    <a:pt x="2836659" y="1848901"/>
                    <a:pt x="2687952" y="1777628"/>
                  </a:cubicBezTo>
                  <a:cubicBezTo>
                    <a:pt x="2379377" y="1643884"/>
                    <a:pt x="2269472" y="1317800"/>
                    <a:pt x="2551129" y="1092748"/>
                  </a:cubicBezTo>
                  <a:cubicBezTo>
                    <a:pt x="2647246" y="1012409"/>
                    <a:pt x="2763520" y="961040"/>
                    <a:pt x="2873688" y="901459"/>
                  </a:cubicBezTo>
                  <a:cubicBezTo>
                    <a:pt x="3268796" y="717528"/>
                    <a:pt x="3285865" y="371278"/>
                    <a:pt x="3154688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349485" y="2285343"/>
                  </a:lnTo>
                  <a:cubicBezTo>
                    <a:pt x="3310420" y="2166169"/>
                    <a:pt x="3235575" y="2061939"/>
                    <a:pt x="3135123" y="19868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" y="-13"/>
              <a:ext cx="6852517" cy="5142022"/>
            </a:xfrm>
            <a:custGeom>
              <a:avLst/>
              <a:gdLst/>
              <a:ahLst/>
              <a:cxnLst/>
              <a:rect l="l" t="t" r="r" b="b"/>
              <a:pathLst>
                <a:path w="3045563" h="2285343" extrusionOk="0">
                  <a:moveTo>
                    <a:pt x="2807574" y="2063115"/>
                  </a:moveTo>
                  <a:cubicBezTo>
                    <a:pt x="2956478" y="1994404"/>
                    <a:pt x="2840008" y="1887198"/>
                    <a:pt x="2727411" y="1875177"/>
                  </a:cubicBezTo>
                  <a:cubicBezTo>
                    <a:pt x="2250301" y="1750695"/>
                    <a:pt x="2181824" y="1070150"/>
                    <a:pt x="2624661" y="853112"/>
                  </a:cubicBezTo>
                  <a:cubicBezTo>
                    <a:pt x="2701215" y="814552"/>
                    <a:pt x="2785909" y="794451"/>
                    <a:pt x="2863446" y="757796"/>
                  </a:cubicBezTo>
                  <a:cubicBezTo>
                    <a:pt x="3297881" y="540560"/>
                    <a:pt x="2793262" y="253036"/>
                    <a:pt x="2983397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81190" y="2285343"/>
                  </a:lnTo>
                  <a:cubicBezTo>
                    <a:pt x="2683685" y="2196596"/>
                    <a:pt x="2730299" y="2108047"/>
                    <a:pt x="2807574" y="2063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" y="-13"/>
              <a:ext cx="6478551" cy="5142022"/>
            </a:xfrm>
            <a:custGeom>
              <a:avLst/>
              <a:gdLst/>
              <a:ahLst/>
              <a:cxnLst/>
              <a:rect l="l" t="t" r="r" b="b"/>
              <a:pathLst>
                <a:path w="2879356" h="2285343" extrusionOk="0">
                  <a:moveTo>
                    <a:pt x="2483636" y="1975748"/>
                  </a:moveTo>
                  <a:cubicBezTo>
                    <a:pt x="2425729" y="1949472"/>
                    <a:pt x="2357974" y="1946319"/>
                    <a:pt x="2304203" y="1912292"/>
                  </a:cubicBezTo>
                  <a:cubicBezTo>
                    <a:pt x="2200338" y="1846602"/>
                    <a:pt x="2149981" y="1693020"/>
                    <a:pt x="2194297" y="1578391"/>
                  </a:cubicBezTo>
                  <a:cubicBezTo>
                    <a:pt x="2362898" y="1262161"/>
                    <a:pt x="2082226" y="851863"/>
                    <a:pt x="2213994" y="698938"/>
                  </a:cubicBezTo>
                  <a:cubicBezTo>
                    <a:pt x="2289890" y="640671"/>
                    <a:pt x="2476086" y="701106"/>
                    <a:pt x="2569840" y="720484"/>
                  </a:cubicBezTo>
                  <a:cubicBezTo>
                    <a:pt x="3121795" y="827427"/>
                    <a:pt x="2785252" y="260657"/>
                    <a:pt x="2696422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05819" y="2285343"/>
                  </a:lnTo>
                  <a:cubicBezTo>
                    <a:pt x="2646787" y="2172291"/>
                    <a:pt x="2595314" y="2026460"/>
                    <a:pt x="2483636" y="19757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" y="-13"/>
              <a:ext cx="6272190" cy="5142022"/>
            </a:xfrm>
            <a:custGeom>
              <a:avLst/>
              <a:gdLst/>
              <a:ahLst/>
              <a:cxnLst/>
              <a:rect l="l" t="t" r="r" b="b"/>
              <a:pathLst>
                <a:path w="2787640" h="2285343" extrusionOk="0">
                  <a:moveTo>
                    <a:pt x="2551129" y="2165460"/>
                  </a:moveTo>
                  <a:cubicBezTo>
                    <a:pt x="2474839" y="1961822"/>
                    <a:pt x="2182086" y="2092478"/>
                    <a:pt x="2041192" y="1984090"/>
                  </a:cubicBezTo>
                  <a:cubicBezTo>
                    <a:pt x="1755530" y="1606309"/>
                    <a:pt x="2254765" y="1476178"/>
                    <a:pt x="2067125" y="765219"/>
                  </a:cubicBezTo>
                  <a:cubicBezTo>
                    <a:pt x="2053010" y="702617"/>
                    <a:pt x="2051631" y="620702"/>
                    <a:pt x="2107765" y="589762"/>
                  </a:cubicBezTo>
                  <a:cubicBezTo>
                    <a:pt x="2139214" y="572223"/>
                    <a:pt x="2178081" y="579120"/>
                    <a:pt x="2213403" y="586543"/>
                  </a:cubicBezTo>
                  <a:cubicBezTo>
                    <a:pt x="2363423" y="609994"/>
                    <a:pt x="2512983" y="669378"/>
                    <a:pt x="2665433" y="663991"/>
                  </a:cubicBezTo>
                  <a:cubicBezTo>
                    <a:pt x="2829568" y="636467"/>
                    <a:pt x="2809872" y="484724"/>
                    <a:pt x="2714805" y="382445"/>
                  </a:cubicBezTo>
                  <a:cubicBezTo>
                    <a:pt x="2614157" y="255007"/>
                    <a:pt x="2513443" y="127523"/>
                    <a:pt x="241279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536094" y="2285343"/>
                  </a:lnTo>
                  <a:cubicBezTo>
                    <a:pt x="2555134" y="2247966"/>
                    <a:pt x="2563012" y="2205202"/>
                    <a:pt x="2551129" y="216546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" y="-13"/>
              <a:ext cx="5978795" cy="5142022"/>
            </a:xfrm>
            <a:custGeom>
              <a:avLst/>
              <a:gdLst/>
              <a:ahLst/>
              <a:cxnLst/>
              <a:rect l="l" t="t" r="r" b="b"/>
              <a:pathLst>
                <a:path w="2657242" h="2285343" extrusionOk="0">
                  <a:moveTo>
                    <a:pt x="2007248" y="2113499"/>
                  </a:moveTo>
                  <a:cubicBezTo>
                    <a:pt x="1570122" y="1477098"/>
                    <a:pt x="2433082" y="1775854"/>
                    <a:pt x="2003441" y="835244"/>
                  </a:cubicBezTo>
                  <a:cubicBezTo>
                    <a:pt x="1977901" y="745052"/>
                    <a:pt x="1922620" y="648094"/>
                    <a:pt x="1965558" y="564800"/>
                  </a:cubicBezTo>
                  <a:cubicBezTo>
                    <a:pt x="2004426" y="489322"/>
                    <a:pt x="2106518" y="470798"/>
                    <a:pt x="2189570" y="488337"/>
                  </a:cubicBezTo>
                  <a:cubicBezTo>
                    <a:pt x="2272623" y="505876"/>
                    <a:pt x="2348716" y="549428"/>
                    <a:pt x="2432491" y="564274"/>
                  </a:cubicBezTo>
                  <a:cubicBezTo>
                    <a:pt x="2646524" y="602374"/>
                    <a:pt x="2740016" y="398211"/>
                    <a:pt x="2567739" y="263810"/>
                  </a:cubicBezTo>
                  <a:cubicBezTo>
                    <a:pt x="2468142" y="185967"/>
                    <a:pt x="2311687" y="141430"/>
                    <a:pt x="228785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023268" y="2285343"/>
                  </a:lnTo>
                  <a:cubicBezTo>
                    <a:pt x="2055570" y="2233645"/>
                    <a:pt x="2039156" y="2165000"/>
                    <a:pt x="2007248" y="21134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85800" y="658575"/>
            <a:ext cx="3620100" cy="382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">
    <p:bg>
      <p:bgPr>
        <a:gradFill>
          <a:gsLst>
            <a:gs pos="0">
              <a:schemeClr val="accent1"/>
            </a:gs>
            <a:gs pos="78000">
              <a:schemeClr val="dk2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grpSp>
        <p:nvGrpSpPr>
          <p:cNvPr id="130" name="Google Shape;130;p13"/>
          <p:cNvGrpSpPr/>
          <p:nvPr/>
        </p:nvGrpSpPr>
        <p:grpSpPr>
          <a:xfrm>
            <a:off x="0" y="0"/>
            <a:ext cx="9144500" cy="5152028"/>
            <a:chOff x="0" y="0"/>
            <a:chExt cx="9144500" cy="5152028"/>
          </a:xfrm>
        </p:grpSpPr>
        <p:sp>
          <p:nvSpPr>
            <p:cNvPr id="131" name="Google Shape;131;p13"/>
            <p:cNvSpPr/>
            <p:nvPr/>
          </p:nvSpPr>
          <p:spPr>
            <a:xfrm>
              <a:off x="7448736" y="0"/>
              <a:ext cx="1695764" cy="2915696"/>
            </a:xfrm>
            <a:custGeom>
              <a:avLst/>
              <a:gdLst/>
              <a:ahLst/>
              <a:cxnLst/>
              <a:rect l="l" t="t" r="r" b="b"/>
              <a:pathLst>
                <a:path w="650341" h="1112861" extrusionOk="0">
                  <a:moveTo>
                    <a:pt x="132487" y="368402"/>
                  </a:moveTo>
                  <a:cubicBezTo>
                    <a:pt x="193589" y="418171"/>
                    <a:pt x="286581" y="396776"/>
                    <a:pt x="350869" y="441884"/>
                  </a:cubicBezTo>
                  <a:cubicBezTo>
                    <a:pt x="392368" y="471007"/>
                    <a:pt x="413854" y="522153"/>
                    <a:pt x="433215" y="570521"/>
                  </a:cubicBezTo>
                  <a:lnTo>
                    <a:pt x="650341" y="1112861"/>
                  </a:lnTo>
                  <a:lnTo>
                    <a:pt x="650341" y="0"/>
                  </a:lnTo>
                  <a:lnTo>
                    <a:pt x="0" y="0"/>
                  </a:lnTo>
                  <a:cubicBezTo>
                    <a:pt x="100428" y="87537"/>
                    <a:pt x="29356" y="282822"/>
                    <a:pt x="132487" y="3684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0" y="2610500"/>
              <a:ext cx="1994013" cy="2541528"/>
            </a:xfrm>
            <a:custGeom>
              <a:avLst/>
              <a:gdLst/>
              <a:ahLst/>
              <a:cxnLst/>
              <a:rect l="l" t="t" r="r" b="b"/>
              <a:pathLst>
                <a:path w="764722" h="970049" extrusionOk="0">
                  <a:moveTo>
                    <a:pt x="644837" y="872178"/>
                  </a:moveTo>
                  <a:cubicBezTo>
                    <a:pt x="570748" y="837236"/>
                    <a:pt x="484322" y="829146"/>
                    <a:pt x="416799" y="782830"/>
                  </a:cubicBezTo>
                  <a:cubicBezTo>
                    <a:pt x="191078" y="600537"/>
                    <a:pt x="329601" y="274007"/>
                    <a:pt x="0" y="0"/>
                  </a:cubicBezTo>
                  <a:lnTo>
                    <a:pt x="0" y="970050"/>
                  </a:lnTo>
                  <a:lnTo>
                    <a:pt x="764723" y="970050"/>
                  </a:lnTo>
                  <a:cubicBezTo>
                    <a:pt x="733074" y="928390"/>
                    <a:pt x="691985" y="894843"/>
                    <a:pt x="644837" y="8721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7692032" y="0"/>
              <a:ext cx="1452406" cy="2617388"/>
            </a:xfrm>
            <a:custGeom>
              <a:avLst/>
              <a:gdLst/>
              <a:ahLst/>
              <a:cxnLst/>
              <a:rect l="l" t="t" r="r" b="b"/>
              <a:pathLst>
                <a:path w="557011" h="999003" extrusionOk="0">
                  <a:moveTo>
                    <a:pt x="90868" y="324815"/>
                  </a:moveTo>
                  <a:cubicBezTo>
                    <a:pt x="157932" y="373401"/>
                    <a:pt x="266109" y="333291"/>
                    <a:pt x="325545" y="390980"/>
                  </a:cubicBezTo>
                  <a:cubicBezTo>
                    <a:pt x="355987" y="420538"/>
                    <a:pt x="362457" y="466177"/>
                    <a:pt x="369313" y="508050"/>
                  </a:cubicBezTo>
                  <a:cubicBezTo>
                    <a:pt x="398137" y="682691"/>
                    <a:pt x="461967" y="849694"/>
                    <a:pt x="557011" y="999003"/>
                  </a:cubicBezTo>
                  <a:lnTo>
                    <a:pt x="557011" y="0"/>
                  </a:lnTo>
                  <a:lnTo>
                    <a:pt x="0" y="0"/>
                  </a:lnTo>
                  <a:cubicBezTo>
                    <a:pt x="61367" y="89348"/>
                    <a:pt x="-2559" y="257176"/>
                    <a:pt x="90868" y="324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0" y="2756070"/>
              <a:ext cx="1616827" cy="2395888"/>
            </a:xfrm>
            <a:custGeom>
              <a:avLst/>
              <a:gdLst/>
              <a:ahLst/>
              <a:cxnLst/>
              <a:rect l="l" t="t" r="r" b="b"/>
              <a:pathLst>
                <a:path w="620068" h="914461" extrusionOk="0">
                  <a:moveTo>
                    <a:pt x="521668" y="806930"/>
                  </a:moveTo>
                  <a:cubicBezTo>
                    <a:pt x="443185" y="752621"/>
                    <a:pt x="348214" y="715795"/>
                    <a:pt x="293099" y="637894"/>
                  </a:cubicBezTo>
                  <a:cubicBezTo>
                    <a:pt x="242692" y="566706"/>
                    <a:pt x="235498" y="474967"/>
                    <a:pt x="215847" y="389942"/>
                  </a:cubicBezTo>
                  <a:cubicBezTo>
                    <a:pt x="181547" y="242415"/>
                    <a:pt x="106799" y="107374"/>
                    <a:pt x="0" y="0"/>
                  </a:cubicBezTo>
                  <a:lnTo>
                    <a:pt x="0" y="914461"/>
                  </a:lnTo>
                  <a:lnTo>
                    <a:pt x="620068" y="914461"/>
                  </a:lnTo>
                  <a:cubicBezTo>
                    <a:pt x="597689" y="872130"/>
                    <a:pt x="560898" y="834169"/>
                    <a:pt x="521668" y="806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7879130" y="0"/>
              <a:ext cx="1265261" cy="1852036"/>
            </a:xfrm>
            <a:custGeom>
              <a:avLst/>
              <a:gdLst/>
              <a:ahLst/>
              <a:cxnLst/>
              <a:rect l="l" t="t" r="r" b="b"/>
              <a:pathLst>
                <a:path w="485239" h="706884" extrusionOk="0">
                  <a:moveTo>
                    <a:pt x="36719" y="207021"/>
                  </a:moveTo>
                  <a:cubicBezTo>
                    <a:pt x="131763" y="428627"/>
                    <a:pt x="309225" y="75390"/>
                    <a:pt x="354273" y="302961"/>
                  </a:cubicBezTo>
                  <a:cubicBezTo>
                    <a:pt x="322286" y="451181"/>
                    <a:pt x="348020" y="618600"/>
                    <a:pt x="485239" y="706885"/>
                  </a:cubicBezTo>
                  <a:lnTo>
                    <a:pt x="485239" y="0"/>
                  </a:lnTo>
                  <a:lnTo>
                    <a:pt x="0" y="0"/>
                  </a:lnTo>
                  <a:cubicBezTo>
                    <a:pt x="29790" y="64523"/>
                    <a:pt x="12964" y="141073"/>
                    <a:pt x="36719" y="207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0" y="2919658"/>
              <a:ext cx="1258526" cy="2232214"/>
            </a:xfrm>
            <a:custGeom>
              <a:avLst/>
              <a:gdLst/>
              <a:ahLst/>
              <a:cxnLst/>
              <a:rect l="l" t="t" r="r" b="b"/>
              <a:pathLst>
                <a:path w="482656" h="851990" extrusionOk="0">
                  <a:moveTo>
                    <a:pt x="337133" y="689788"/>
                  </a:moveTo>
                  <a:cubicBezTo>
                    <a:pt x="31384" y="505394"/>
                    <a:pt x="281053" y="244595"/>
                    <a:pt x="0" y="0"/>
                  </a:cubicBezTo>
                  <a:lnTo>
                    <a:pt x="0" y="851990"/>
                  </a:lnTo>
                  <a:lnTo>
                    <a:pt x="482656" y="851990"/>
                  </a:lnTo>
                  <a:cubicBezTo>
                    <a:pt x="460784" y="779667"/>
                    <a:pt x="396713" y="732723"/>
                    <a:pt x="337133" y="68978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8089575" y="0"/>
              <a:ext cx="1054762" cy="1217967"/>
            </a:xfrm>
            <a:custGeom>
              <a:avLst/>
              <a:gdLst/>
              <a:ahLst/>
              <a:cxnLst/>
              <a:rect l="l" t="t" r="r" b="b"/>
              <a:pathLst>
                <a:path w="404511" h="464873" extrusionOk="0">
                  <a:moveTo>
                    <a:pt x="332087" y="312355"/>
                  </a:moveTo>
                  <a:cubicBezTo>
                    <a:pt x="331532" y="370648"/>
                    <a:pt x="360091" y="427541"/>
                    <a:pt x="404511" y="464873"/>
                  </a:cubicBezTo>
                  <a:lnTo>
                    <a:pt x="404511" y="0"/>
                  </a:lnTo>
                  <a:lnTo>
                    <a:pt x="0" y="0"/>
                  </a:lnTo>
                  <a:cubicBezTo>
                    <a:pt x="115854" y="290307"/>
                    <a:pt x="370086" y="41607"/>
                    <a:pt x="332087" y="3123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0" y="3209153"/>
              <a:ext cx="1067917" cy="1942573"/>
            </a:xfrm>
            <a:custGeom>
              <a:avLst/>
              <a:gdLst/>
              <a:ahLst/>
              <a:cxnLst/>
              <a:rect l="l" t="t" r="r" b="b"/>
              <a:pathLst>
                <a:path w="409556" h="741440" extrusionOk="0">
                  <a:moveTo>
                    <a:pt x="60353" y="402089"/>
                  </a:moveTo>
                  <a:cubicBezTo>
                    <a:pt x="9029" y="275481"/>
                    <a:pt x="151438" y="85556"/>
                    <a:pt x="0" y="0"/>
                  </a:cubicBezTo>
                  <a:lnTo>
                    <a:pt x="0" y="741441"/>
                  </a:lnTo>
                  <a:lnTo>
                    <a:pt x="409556" y="741441"/>
                  </a:lnTo>
                  <a:cubicBezTo>
                    <a:pt x="406756" y="545262"/>
                    <a:pt x="123748" y="561248"/>
                    <a:pt x="60353" y="4020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8338976" y="0"/>
              <a:ext cx="805298" cy="1045498"/>
            </a:xfrm>
            <a:custGeom>
              <a:avLst/>
              <a:gdLst/>
              <a:ahLst/>
              <a:cxnLst/>
              <a:rect l="l" t="t" r="r" b="b"/>
              <a:pathLst>
                <a:path w="308839" h="399045" extrusionOk="0">
                  <a:moveTo>
                    <a:pt x="221931" y="110694"/>
                  </a:moveTo>
                  <a:cubicBezTo>
                    <a:pt x="289164" y="159280"/>
                    <a:pt x="230259" y="295813"/>
                    <a:pt x="308839" y="399046"/>
                  </a:cubicBezTo>
                  <a:lnTo>
                    <a:pt x="308839" y="0"/>
                  </a:lnTo>
                  <a:lnTo>
                    <a:pt x="0" y="0"/>
                  </a:lnTo>
                  <a:cubicBezTo>
                    <a:pt x="48114" y="152398"/>
                    <a:pt x="145137" y="74666"/>
                    <a:pt x="221931" y="1106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0" y="3473794"/>
              <a:ext cx="731962" cy="1677798"/>
            </a:xfrm>
            <a:custGeom>
              <a:avLst/>
              <a:gdLst/>
              <a:ahLst/>
              <a:cxnLst/>
              <a:rect l="l" t="t" r="r" b="b"/>
              <a:pathLst>
                <a:path w="280714" h="640381" extrusionOk="0">
                  <a:moveTo>
                    <a:pt x="204452" y="530242"/>
                  </a:moveTo>
                  <a:cubicBezTo>
                    <a:pt x="-41306" y="421045"/>
                    <a:pt x="111050" y="186471"/>
                    <a:pt x="0" y="0"/>
                  </a:cubicBezTo>
                  <a:lnTo>
                    <a:pt x="0" y="640381"/>
                  </a:lnTo>
                  <a:lnTo>
                    <a:pt x="280715" y="640381"/>
                  </a:lnTo>
                  <a:cubicBezTo>
                    <a:pt x="280377" y="593220"/>
                    <a:pt x="242475" y="556201"/>
                    <a:pt x="204452" y="53024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8556976" y="0"/>
              <a:ext cx="369694" cy="131794"/>
            </a:xfrm>
            <a:custGeom>
              <a:avLst/>
              <a:gdLst/>
              <a:ahLst/>
              <a:cxnLst/>
              <a:rect l="l" t="t" r="r" b="b"/>
              <a:pathLst>
                <a:path w="141781" h="50303" extrusionOk="0">
                  <a:moveTo>
                    <a:pt x="141782" y="0"/>
                  </a:moveTo>
                  <a:lnTo>
                    <a:pt x="0" y="0"/>
                  </a:lnTo>
                  <a:cubicBezTo>
                    <a:pt x="22572" y="66793"/>
                    <a:pt x="119499" y="67349"/>
                    <a:pt x="141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0" y="4839027"/>
              <a:ext cx="326660" cy="311874"/>
            </a:xfrm>
            <a:custGeom>
              <a:avLst/>
              <a:gdLst/>
              <a:ahLst/>
              <a:cxnLst/>
              <a:rect l="l" t="t" r="r" b="b"/>
              <a:pathLst>
                <a:path w="125277" h="119036" extrusionOk="0">
                  <a:moveTo>
                    <a:pt x="0" y="1339"/>
                  </a:moveTo>
                  <a:lnTo>
                    <a:pt x="0" y="119037"/>
                  </a:lnTo>
                  <a:lnTo>
                    <a:pt x="124231" y="119037"/>
                  </a:lnTo>
                  <a:cubicBezTo>
                    <a:pt x="134491" y="50143"/>
                    <a:pt x="67596" y="-9793"/>
                    <a:pt x="0" y="13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1"/>
            </a:gs>
            <a:gs pos="37000">
              <a:schemeClr val="dk2"/>
            </a:gs>
            <a:gs pos="100000">
              <a:schemeClr val="dk2"/>
            </a:gs>
          </a:gsLst>
          <a:lin ang="10800025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8" y="-15"/>
            <a:ext cx="8946259" cy="5142022"/>
            <a:chOff x="-8" y="-15"/>
            <a:chExt cx="8946259" cy="5142022"/>
          </a:xfrm>
        </p:grpSpPr>
        <p:sp>
          <p:nvSpPr>
            <p:cNvPr id="20" name="Google Shape;20;p3"/>
            <p:cNvSpPr/>
            <p:nvPr/>
          </p:nvSpPr>
          <p:spPr>
            <a:xfrm>
              <a:off x="-8" y="-15"/>
              <a:ext cx="8946259" cy="5142022"/>
            </a:xfrm>
            <a:custGeom>
              <a:avLst/>
              <a:gdLst/>
              <a:ahLst/>
              <a:cxnLst/>
              <a:rect l="l" t="t" r="r" b="b"/>
              <a:pathLst>
                <a:path w="3976115" h="2285343" extrusionOk="0">
                  <a:moveTo>
                    <a:pt x="3715113" y="1727704"/>
                  </a:moveTo>
                  <a:cubicBezTo>
                    <a:pt x="3553145" y="1479660"/>
                    <a:pt x="3183314" y="1298028"/>
                    <a:pt x="3214303" y="961828"/>
                  </a:cubicBezTo>
                  <a:cubicBezTo>
                    <a:pt x="3275164" y="519540"/>
                    <a:pt x="4004911" y="481834"/>
                    <a:pt x="397523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797837" y="2285343"/>
                  </a:lnTo>
                  <a:cubicBezTo>
                    <a:pt x="3851674" y="2096210"/>
                    <a:pt x="3821539" y="1893038"/>
                    <a:pt x="3715113" y="17277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8" y="279"/>
              <a:ext cx="8777943" cy="5141725"/>
            </a:xfrm>
            <a:custGeom>
              <a:avLst/>
              <a:gdLst/>
              <a:ahLst/>
              <a:cxnLst/>
              <a:rect l="l" t="t" r="r" b="b"/>
              <a:pathLst>
                <a:path w="3901308" h="2285211" extrusionOk="0">
                  <a:moveTo>
                    <a:pt x="3708416" y="1627264"/>
                  </a:moveTo>
                  <a:cubicBezTo>
                    <a:pt x="3572709" y="1407927"/>
                    <a:pt x="3290527" y="1355375"/>
                    <a:pt x="3101311" y="1197194"/>
                  </a:cubicBezTo>
                  <a:cubicBezTo>
                    <a:pt x="2819851" y="972075"/>
                    <a:pt x="2929822" y="645861"/>
                    <a:pt x="3238200" y="512379"/>
                  </a:cubicBezTo>
                  <a:cubicBezTo>
                    <a:pt x="3501671" y="404123"/>
                    <a:pt x="3817403" y="307231"/>
                    <a:pt x="3901309" y="0"/>
                  </a:cubicBezTo>
                  <a:lnTo>
                    <a:pt x="0" y="0"/>
                  </a:lnTo>
                  <a:lnTo>
                    <a:pt x="0" y="2285212"/>
                  </a:lnTo>
                  <a:lnTo>
                    <a:pt x="3706316" y="2285212"/>
                  </a:lnTo>
                  <a:cubicBezTo>
                    <a:pt x="3772955" y="2075136"/>
                    <a:pt x="3829155" y="1827421"/>
                    <a:pt x="3708416" y="1627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-8" y="-15"/>
              <a:ext cx="8089742" cy="5142022"/>
            </a:xfrm>
            <a:custGeom>
              <a:avLst/>
              <a:gdLst/>
              <a:ahLst/>
              <a:cxnLst/>
              <a:rect l="l" t="t" r="r" b="b"/>
              <a:pathLst>
                <a:path w="3595441" h="2285343" extrusionOk="0">
                  <a:moveTo>
                    <a:pt x="3552685" y="1939028"/>
                  </a:moveTo>
                  <a:cubicBezTo>
                    <a:pt x="3582951" y="1866769"/>
                    <a:pt x="3608688" y="1786430"/>
                    <a:pt x="3587941" y="1710756"/>
                  </a:cubicBezTo>
                  <a:cubicBezTo>
                    <a:pt x="3534498" y="1533394"/>
                    <a:pt x="3320006" y="1508301"/>
                    <a:pt x="3174975" y="1437027"/>
                  </a:cubicBezTo>
                  <a:cubicBezTo>
                    <a:pt x="2668322" y="1141424"/>
                    <a:pt x="2837184" y="491490"/>
                    <a:pt x="3386710" y="375811"/>
                  </a:cubicBezTo>
                  <a:cubicBezTo>
                    <a:pt x="3539619" y="223214"/>
                    <a:pt x="3233605" y="269393"/>
                    <a:pt x="323150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529771" y="2285343"/>
                  </a:lnTo>
                  <a:cubicBezTo>
                    <a:pt x="3445799" y="2181620"/>
                    <a:pt x="3505348" y="2046627"/>
                    <a:pt x="3552685" y="19390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-8" y="-15"/>
              <a:ext cx="7722567" cy="5142022"/>
            </a:xfrm>
            <a:custGeom>
              <a:avLst/>
              <a:gdLst/>
              <a:ahLst/>
              <a:cxnLst/>
              <a:rect l="l" t="t" r="r" b="b"/>
              <a:pathLst>
                <a:path w="3432252" h="2285343" extrusionOk="0">
                  <a:moveTo>
                    <a:pt x="3391175" y="1610448"/>
                  </a:moveTo>
                  <a:cubicBezTo>
                    <a:pt x="3154820" y="1398993"/>
                    <a:pt x="2585794" y="1926152"/>
                    <a:pt x="2757348" y="1289817"/>
                  </a:cubicBezTo>
                  <a:cubicBezTo>
                    <a:pt x="2798382" y="1034087"/>
                    <a:pt x="2836134" y="949413"/>
                    <a:pt x="2744218" y="711748"/>
                  </a:cubicBezTo>
                  <a:cubicBezTo>
                    <a:pt x="2699901" y="597119"/>
                    <a:pt x="2750258" y="443405"/>
                    <a:pt x="2854123" y="377781"/>
                  </a:cubicBezTo>
                  <a:cubicBezTo>
                    <a:pt x="2907894" y="343820"/>
                    <a:pt x="2975649" y="340667"/>
                    <a:pt x="3033622" y="314391"/>
                  </a:cubicBezTo>
                  <a:cubicBezTo>
                    <a:pt x="3146810" y="262956"/>
                    <a:pt x="3198151" y="113643"/>
                    <a:pt x="3154032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248902" y="2285343"/>
                  </a:lnTo>
                  <a:cubicBezTo>
                    <a:pt x="3296108" y="2104303"/>
                    <a:pt x="3524059" y="1769220"/>
                    <a:pt x="3391175" y="16104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-8" y="279"/>
              <a:ext cx="7515353" cy="5141725"/>
            </a:xfrm>
            <a:custGeom>
              <a:avLst/>
              <a:gdLst/>
              <a:ahLst/>
              <a:cxnLst/>
              <a:rect l="l" t="t" r="r" b="b"/>
              <a:pathLst>
                <a:path w="3340157" h="2285211" extrusionOk="0">
                  <a:moveTo>
                    <a:pt x="3332546" y="1708063"/>
                  </a:moveTo>
                  <a:cubicBezTo>
                    <a:pt x="3232751" y="1497856"/>
                    <a:pt x="2822478" y="1757067"/>
                    <a:pt x="2658145" y="1700246"/>
                  </a:cubicBezTo>
                  <a:cubicBezTo>
                    <a:pt x="2602077" y="1669043"/>
                    <a:pt x="2603390" y="1587391"/>
                    <a:pt x="2617571" y="1524788"/>
                  </a:cubicBezTo>
                  <a:cubicBezTo>
                    <a:pt x="2805211" y="813501"/>
                    <a:pt x="2305910" y="683961"/>
                    <a:pt x="2591309" y="305851"/>
                  </a:cubicBezTo>
                  <a:cubicBezTo>
                    <a:pt x="2667271" y="248438"/>
                    <a:pt x="2771859" y="256978"/>
                    <a:pt x="2867057" y="253299"/>
                  </a:cubicBezTo>
                  <a:cubicBezTo>
                    <a:pt x="3011497" y="258160"/>
                    <a:pt x="3169526" y="147013"/>
                    <a:pt x="3083716" y="0"/>
                  </a:cubicBezTo>
                  <a:lnTo>
                    <a:pt x="0" y="0"/>
                  </a:lnTo>
                  <a:lnTo>
                    <a:pt x="0" y="2285212"/>
                  </a:lnTo>
                  <a:lnTo>
                    <a:pt x="2966654" y="2285212"/>
                  </a:lnTo>
                  <a:lnTo>
                    <a:pt x="3265185" y="1907496"/>
                  </a:lnTo>
                  <a:cubicBezTo>
                    <a:pt x="3310814" y="1849755"/>
                    <a:pt x="3359202" y="1776708"/>
                    <a:pt x="3332546" y="17080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-8" y="-15"/>
              <a:ext cx="6899245" cy="5142022"/>
            </a:xfrm>
            <a:custGeom>
              <a:avLst/>
              <a:gdLst/>
              <a:ahLst/>
              <a:cxnLst/>
              <a:rect l="l" t="t" r="r" b="b"/>
              <a:pathLst>
                <a:path w="3066331" h="2285343" extrusionOk="0">
                  <a:moveTo>
                    <a:pt x="2774025" y="2159416"/>
                  </a:moveTo>
                  <a:cubicBezTo>
                    <a:pt x="2884784" y="2071195"/>
                    <a:pt x="3113261" y="1994798"/>
                    <a:pt x="3057783" y="1815794"/>
                  </a:cubicBezTo>
                  <a:cubicBezTo>
                    <a:pt x="2965867" y="1636921"/>
                    <a:pt x="2740147" y="1764293"/>
                    <a:pt x="2598203" y="1801802"/>
                  </a:cubicBezTo>
                  <a:cubicBezTo>
                    <a:pt x="2515150" y="1819341"/>
                    <a:pt x="2413058" y="1800751"/>
                    <a:pt x="2374190" y="1725339"/>
                  </a:cubicBezTo>
                  <a:cubicBezTo>
                    <a:pt x="2293436" y="1490236"/>
                    <a:pt x="2625778" y="1181823"/>
                    <a:pt x="2584810" y="955785"/>
                  </a:cubicBezTo>
                  <a:cubicBezTo>
                    <a:pt x="2401896" y="572091"/>
                    <a:pt x="2113871" y="610914"/>
                    <a:pt x="2415881" y="176640"/>
                  </a:cubicBezTo>
                  <a:cubicBezTo>
                    <a:pt x="2448708" y="123562"/>
                    <a:pt x="2465253" y="51829"/>
                    <a:pt x="2429011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97013" y="2285343"/>
                  </a:lnTo>
                  <a:cubicBezTo>
                    <a:pt x="2706335" y="2237916"/>
                    <a:pt x="2736733" y="2191604"/>
                    <a:pt x="2774025" y="21594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685800" y="2123600"/>
            <a:ext cx="4566300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685800" y="2691077"/>
            <a:ext cx="4566300" cy="32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1"/>
            </a:gs>
            <a:gs pos="78000">
              <a:schemeClr val="dk2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-15" y="-12"/>
            <a:ext cx="9144000" cy="5142760"/>
            <a:chOff x="-15" y="-12"/>
            <a:chExt cx="9144000" cy="5142760"/>
          </a:xfrm>
        </p:grpSpPr>
        <p:sp>
          <p:nvSpPr>
            <p:cNvPr id="30" name="Google Shape;30;p4"/>
            <p:cNvSpPr/>
            <p:nvPr/>
          </p:nvSpPr>
          <p:spPr>
            <a:xfrm>
              <a:off x="-15" y="-12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0" y="0"/>
                  </a:moveTo>
                  <a:lnTo>
                    <a:pt x="0" y="2285343"/>
                  </a:lnTo>
                  <a:lnTo>
                    <a:pt x="4064000" y="2285343"/>
                  </a:lnTo>
                  <a:lnTo>
                    <a:pt x="4064000" y="0"/>
                  </a:lnTo>
                  <a:close/>
                  <a:moveTo>
                    <a:pt x="3082140" y="1095966"/>
                  </a:moveTo>
                  <a:cubicBezTo>
                    <a:pt x="3009920" y="1483535"/>
                    <a:pt x="2684604" y="1652423"/>
                    <a:pt x="2340247" y="1756870"/>
                  </a:cubicBezTo>
                  <a:cubicBezTo>
                    <a:pt x="2062726" y="1889038"/>
                    <a:pt x="1710754" y="2209274"/>
                    <a:pt x="1410451" y="1968719"/>
                  </a:cubicBezTo>
                  <a:cubicBezTo>
                    <a:pt x="1225437" y="1799240"/>
                    <a:pt x="1294637" y="1499038"/>
                    <a:pt x="1163131" y="1300130"/>
                  </a:cubicBezTo>
                  <a:cubicBezTo>
                    <a:pt x="1007925" y="1131044"/>
                    <a:pt x="934129" y="954405"/>
                    <a:pt x="1065241" y="739731"/>
                  </a:cubicBezTo>
                  <a:cubicBezTo>
                    <a:pt x="1141071" y="619191"/>
                    <a:pt x="1267193" y="537210"/>
                    <a:pt x="1400931" y="488403"/>
                  </a:cubicBezTo>
                  <a:cubicBezTo>
                    <a:pt x="1570582" y="433092"/>
                    <a:pt x="1749227" y="457725"/>
                    <a:pt x="1892025" y="340141"/>
                  </a:cubicBezTo>
                  <a:cubicBezTo>
                    <a:pt x="2028520" y="295144"/>
                    <a:pt x="2144860" y="404583"/>
                    <a:pt x="2263825" y="452602"/>
                  </a:cubicBezTo>
                  <a:cubicBezTo>
                    <a:pt x="2464399" y="532086"/>
                    <a:pt x="2709749" y="457791"/>
                    <a:pt x="2894895" y="568544"/>
                  </a:cubicBezTo>
                  <a:cubicBezTo>
                    <a:pt x="3071701" y="674370"/>
                    <a:pt x="3124422" y="904546"/>
                    <a:pt x="3082140" y="10959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-15" y="-12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0" y="0"/>
                  </a:moveTo>
                  <a:lnTo>
                    <a:pt x="0" y="2285343"/>
                  </a:lnTo>
                  <a:lnTo>
                    <a:pt x="4064000" y="2285343"/>
                  </a:lnTo>
                  <a:lnTo>
                    <a:pt x="4064000" y="0"/>
                  </a:lnTo>
                  <a:close/>
                  <a:moveTo>
                    <a:pt x="2928181" y="1644672"/>
                  </a:moveTo>
                  <a:cubicBezTo>
                    <a:pt x="2752031" y="1744652"/>
                    <a:pt x="2539574" y="1757330"/>
                    <a:pt x="2353575" y="1837405"/>
                  </a:cubicBezTo>
                  <a:cubicBezTo>
                    <a:pt x="2238351" y="1887067"/>
                    <a:pt x="2135800" y="1961427"/>
                    <a:pt x="2027667" y="2025015"/>
                  </a:cubicBezTo>
                  <a:cubicBezTo>
                    <a:pt x="1831098" y="2157840"/>
                    <a:pt x="1492781" y="2223332"/>
                    <a:pt x="1363048" y="1974828"/>
                  </a:cubicBezTo>
                  <a:cubicBezTo>
                    <a:pt x="1295031" y="1831362"/>
                    <a:pt x="1366725" y="1645657"/>
                    <a:pt x="1283213" y="1510665"/>
                  </a:cubicBezTo>
                  <a:cubicBezTo>
                    <a:pt x="1230296" y="1425269"/>
                    <a:pt x="1129385" y="1384410"/>
                    <a:pt x="1051782" y="1320165"/>
                  </a:cubicBezTo>
                  <a:cubicBezTo>
                    <a:pt x="821992" y="1139256"/>
                    <a:pt x="837289" y="755825"/>
                    <a:pt x="1081129" y="594097"/>
                  </a:cubicBezTo>
                  <a:cubicBezTo>
                    <a:pt x="1196287" y="513825"/>
                    <a:pt x="1340398" y="491227"/>
                    <a:pt x="1474530" y="449580"/>
                  </a:cubicBezTo>
                  <a:cubicBezTo>
                    <a:pt x="1963063" y="306639"/>
                    <a:pt x="1790195" y="86842"/>
                    <a:pt x="2168495" y="320828"/>
                  </a:cubicBezTo>
                  <a:cubicBezTo>
                    <a:pt x="2375700" y="414830"/>
                    <a:pt x="2611268" y="397422"/>
                    <a:pt x="2823988" y="466462"/>
                  </a:cubicBezTo>
                  <a:cubicBezTo>
                    <a:pt x="3336485" y="633839"/>
                    <a:pt x="3403715" y="1390190"/>
                    <a:pt x="2928181" y="16446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-15" y="-12"/>
              <a:ext cx="9144000" cy="5142760"/>
            </a:xfrm>
            <a:custGeom>
              <a:avLst/>
              <a:gdLst/>
              <a:ahLst/>
              <a:cxnLst/>
              <a:rect l="l" t="t" r="r" b="b"/>
              <a:pathLst>
                <a:path w="4064000" h="2285671" extrusionOk="0">
                  <a:moveTo>
                    <a:pt x="0" y="0"/>
                  </a:moveTo>
                  <a:lnTo>
                    <a:pt x="0" y="2285343"/>
                  </a:lnTo>
                  <a:lnTo>
                    <a:pt x="1470656" y="2285343"/>
                  </a:lnTo>
                  <a:cubicBezTo>
                    <a:pt x="1204690" y="2184378"/>
                    <a:pt x="1192479" y="1951180"/>
                    <a:pt x="1261088" y="1710493"/>
                  </a:cubicBezTo>
                  <a:cubicBezTo>
                    <a:pt x="1271330" y="1635344"/>
                    <a:pt x="1261088" y="1550013"/>
                    <a:pt x="1204165" y="1499761"/>
                  </a:cubicBezTo>
                  <a:cubicBezTo>
                    <a:pt x="1167793" y="1467507"/>
                    <a:pt x="1118814" y="1455157"/>
                    <a:pt x="1073448" y="1437290"/>
                  </a:cubicBezTo>
                  <a:cubicBezTo>
                    <a:pt x="859283" y="1352550"/>
                    <a:pt x="718586" y="1111732"/>
                    <a:pt x="749903" y="883395"/>
                  </a:cubicBezTo>
                  <a:cubicBezTo>
                    <a:pt x="781220" y="655057"/>
                    <a:pt x="981532" y="461076"/>
                    <a:pt x="1210665" y="437165"/>
                  </a:cubicBezTo>
                  <a:cubicBezTo>
                    <a:pt x="1329893" y="424749"/>
                    <a:pt x="1459298" y="444982"/>
                    <a:pt x="1559946" y="379949"/>
                  </a:cubicBezTo>
                  <a:cubicBezTo>
                    <a:pt x="1685083" y="299019"/>
                    <a:pt x="1663286" y="117190"/>
                    <a:pt x="1869834" y="106680"/>
                  </a:cubicBezTo>
                  <a:cubicBezTo>
                    <a:pt x="2081175" y="95644"/>
                    <a:pt x="2338737" y="351308"/>
                    <a:pt x="2756167" y="384350"/>
                  </a:cubicBezTo>
                  <a:cubicBezTo>
                    <a:pt x="2901919" y="395911"/>
                    <a:pt x="3039793" y="478024"/>
                    <a:pt x="3144840" y="580302"/>
                  </a:cubicBezTo>
                  <a:cubicBezTo>
                    <a:pt x="3559644" y="1035335"/>
                    <a:pt x="3159810" y="1809684"/>
                    <a:pt x="2608839" y="1934166"/>
                  </a:cubicBezTo>
                  <a:cubicBezTo>
                    <a:pt x="2494863" y="1963070"/>
                    <a:pt x="2375175" y="1970887"/>
                    <a:pt x="2263629" y="2009052"/>
                  </a:cubicBezTo>
                  <a:cubicBezTo>
                    <a:pt x="2066009" y="2076122"/>
                    <a:pt x="1907323" y="2233448"/>
                    <a:pt x="1702678" y="2285672"/>
                  </a:cubicBezTo>
                  <a:lnTo>
                    <a:pt x="4064000" y="2285672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-15" y="-12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0" y="0"/>
                  </a:moveTo>
                  <a:lnTo>
                    <a:pt x="0" y="2285343"/>
                  </a:lnTo>
                  <a:lnTo>
                    <a:pt x="1416163" y="2285343"/>
                  </a:lnTo>
                  <a:cubicBezTo>
                    <a:pt x="1016131" y="2089260"/>
                    <a:pt x="1245462" y="1851791"/>
                    <a:pt x="1134375" y="1571953"/>
                  </a:cubicBezTo>
                  <a:cubicBezTo>
                    <a:pt x="1082245" y="1479988"/>
                    <a:pt x="974900" y="1438932"/>
                    <a:pt x="887646" y="1379746"/>
                  </a:cubicBezTo>
                  <a:cubicBezTo>
                    <a:pt x="644725" y="1237790"/>
                    <a:pt x="576970" y="844243"/>
                    <a:pt x="798356" y="660378"/>
                  </a:cubicBezTo>
                  <a:cubicBezTo>
                    <a:pt x="1191231" y="477761"/>
                    <a:pt x="1102598" y="589959"/>
                    <a:pt x="1414653" y="229454"/>
                  </a:cubicBezTo>
                  <a:cubicBezTo>
                    <a:pt x="1579183" y="67398"/>
                    <a:pt x="1821709" y="34618"/>
                    <a:pt x="2050515" y="52814"/>
                  </a:cubicBezTo>
                  <a:cubicBezTo>
                    <a:pt x="2243013" y="68120"/>
                    <a:pt x="2368281" y="221046"/>
                    <a:pt x="2554608" y="260788"/>
                  </a:cubicBezTo>
                  <a:cubicBezTo>
                    <a:pt x="2689462" y="289560"/>
                    <a:pt x="2831538" y="284962"/>
                    <a:pt x="2960483" y="339287"/>
                  </a:cubicBezTo>
                  <a:cubicBezTo>
                    <a:pt x="3426629" y="523218"/>
                    <a:pt x="3494318" y="1497133"/>
                    <a:pt x="3143658" y="1800356"/>
                  </a:cubicBezTo>
                  <a:cubicBezTo>
                    <a:pt x="3081681" y="1850543"/>
                    <a:pt x="3007557" y="1882797"/>
                    <a:pt x="2934418" y="1914459"/>
                  </a:cubicBezTo>
                  <a:cubicBezTo>
                    <a:pt x="2621642" y="2045838"/>
                    <a:pt x="2314051" y="2199487"/>
                    <a:pt x="1985254" y="2285343"/>
                  </a:cubicBezTo>
                  <a:lnTo>
                    <a:pt x="4064000" y="2285343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5408537" y="-12"/>
              <a:ext cx="3735448" cy="5142022"/>
            </a:xfrm>
            <a:custGeom>
              <a:avLst/>
              <a:gdLst/>
              <a:ahLst/>
              <a:cxnLst/>
              <a:rect l="l" t="t" r="r" b="b"/>
              <a:pathLst>
                <a:path w="1660199" h="2285343" extrusionOk="0">
                  <a:moveTo>
                    <a:pt x="12277" y="0"/>
                  </a:moveTo>
                  <a:cubicBezTo>
                    <a:pt x="549133" y="201339"/>
                    <a:pt x="949098" y="345528"/>
                    <a:pt x="1082901" y="960974"/>
                  </a:cubicBezTo>
                  <a:cubicBezTo>
                    <a:pt x="1153480" y="1137745"/>
                    <a:pt x="1237780" y="1246921"/>
                    <a:pt x="1196090" y="1454435"/>
                  </a:cubicBezTo>
                  <a:cubicBezTo>
                    <a:pt x="1161162" y="1696304"/>
                    <a:pt x="946604" y="1836289"/>
                    <a:pt x="738676" y="1927860"/>
                  </a:cubicBezTo>
                  <a:lnTo>
                    <a:pt x="0" y="2285343"/>
                  </a:lnTo>
                  <a:lnTo>
                    <a:pt x="1660200" y="2285343"/>
                  </a:lnTo>
                  <a:lnTo>
                    <a:pt x="16602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171372" y="-12"/>
              <a:ext cx="2972610" cy="5142317"/>
            </a:xfrm>
            <a:custGeom>
              <a:avLst/>
              <a:gdLst/>
              <a:ahLst/>
              <a:cxnLst/>
              <a:rect l="l" t="t" r="r" b="b"/>
              <a:pathLst>
                <a:path w="1321160" h="2285474" extrusionOk="0">
                  <a:moveTo>
                    <a:pt x="1321161" y="0"/>
                  </a:moveTo>
                  <a:lnTo>
                    <a:pt x="0" y="0"/>
                  </a:lnTo>
                  <a:cubicBezTo>
                    <a:pt x="438374" y="300136"/>
                    <a:pt x="961113" y="748862"/>
                    <a:pt x="991970" y="1313268"/>
                  </a:cubicBezTo>
                  <a:cubicBezTo>
                    <a:pt x="960391" y="1723828"/>
                    <a:pt x="665340" y="2083873"/>
                    <a:pt x="318226" y="2285475"/>
                  </a:cubicBezTo>
                  <a:lnTo>
                    <a:pt x="1321161" y="22854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-15" y="-12"/>
              <a:ext cx="3691132" cy="5142022"/>
            </a:xfrm>
            <a:custGeom>
              <a:avLst/>
              <a:gdLst/>
              <a:ahLst/>
              <a:cxnLst/>
              <a:rect l="l" t="t" r="r" b="b"/>
              <a:pathLst>
                <a:path w="1640503" h="2285343" extrusionOk="0">
                  <a:moveTo>
                    <a:pt x="962295" y="2241265"/>
                  </a:moveTo>
                  <a:cubicBezTo>
                    <a:pt x="959603" y="1786562"/>
                    <a:pt x="1193923" y="1717653"/>
                    <a:pt x="698693" y="1419356"/>
                  </a:cubicBezTo>
                  <a:cubicBezTo>
                    <a:pt x="447303" y="1226032"/>
                    <a:pt x="409814" y="829857"/>
                    <a:pt x="619908" y="592652"/>
                  </a:cubicBezTo>
                  <a:cubicBezTo>
                    <a:pt x="713925" y="482688"/>
                    <a:pt x="844971" y="412334"/>
                    <a:pt x="972734" y="344608"/>
                  </a:cubicBezTo>
                  <a:cubicBezTo>
                    <a:pt x="1195499" y="230505"/>
                    <a:pt x="1411830" y="101556"/>
                    <a:pt x="164050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973587" y="2285343"/>
                  </a:lnTo>
                  <a:cubicBezTo>
                    <a:pt x="968722" y="2270957"/>
                    <a:pt x="964947" y="2256223"/>
                    <a:pt x="962295" y="22412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-15" y="-12"/>
              <a:ext cx="2881318" cy="5142022"/>
            </a:xfrm>
            <a:custGeom>
              <a:avLst/>
              <a:gdLst/>
              <a:ahLst/>
              <a:cxnLst/>
              <a:rect l="l" t="t" r="r" b="b"/>
              <a:pathLst>
                <a:path w="1280586" h="2285343" extrusionOk="0">
                  <a:moveTo>
                    <a:pt x="814113" y="2168153"/>
                  </a:moveTo>
                  <a:cubicBezTo>
                    <a:pt x="750954" y="1388022"/>
                    <a:pt x="-112400" y="736578"/>
                    <a:pt x="1008121" y="209813"/>
                  </a:cubicBezTo>
                  <a:cubicBezTo>
                    <a:pt x="1135294" y="165669"/>
                    <a:pt x="1259183" y="161202"/>
                    <a:pt x="1280587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838274" y="2285343"/>
                  </a:lnTo>
                  <a:cubicBezTo>
                    <a:pt x="821880" y="2248478"/>
                    <a:pt x="813640" y="2208499"/>
                    <a:pt x="814113" y="21681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2693100" y="2161800"/>
            <a:ext cx="37581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3593400" y="7051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42875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4"/>
                </a:solidFill>
                <a:latin typeface="Kulim Park"/>
                <a:ea typeface="Kulim Park"/>
                <a:cs typeface="Kulim Park"/>
                <a:sym typeface="Kulim Park"/>
              </a:rPr>
              <a:t>“</a:t>
            </a:r>
            <a:endParaRPr sz="9600">
              <a:solidFill>
                <a:schemeClr val="accent4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gradFill>
          <a:gsLst>
            <a:gs pos="0">
              <a:schemeClr val="accent1"/>
            </a:gs>
            <a:gs pos="50000">
              <a:schemeClr val="dk2"/>
            </a:gs>
            <a:gs pos="100000">
              <a:schemeClr val="dk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5"/>
          <p:cNvGrpSpPr/>
          <p:nvPr/>
        </p:nvGrpSpPr>
        <p:grpSpPr>
          <a:xfrm>
            <a:off x="-1" y="-1329"/>
            <a:ext cx="9144884" cy="5147195"/>
            <a:chOff x="-1" y="-1329"/>
            <a:chExt cx="9144884" cy="5147195"/>
          </a:xfrm>
        </p:grpSpPr>
        <p:sp>
          <p:nvSpPr>
            <p:cNvPr id="43" name="Google Shape;43;p5"/>
            <p:cNvSpPr/>
            <p:nvPr/>
          </p:nvSpPr>
          <p:spPr>
            <a:xfrm>
              <a:off x="-1" y="-886"/>
              <a:ext cx="9144884" cy="5146749"/>
            </a:xfrm>
            <a:custGeom>
              <a:avLst/>
              <a:gdLst/>
              <a:ahLst/>
              <a:cxnLst/>
              <a:rect l="l" t="t" r="r" b="b"/>
              <a:pathLst>
                <a:path w="4064393" h="2287444" extrusionOk="0">
                  <a:moveTo>
                    <a:pt x="3788843" y="883066"/>
                  </a:moveTo>
                  <a:cubicBezTo>
                    <a:pt x="3664100" y="932662"/>
                    <a:pt x="3567457" y="1052874"/>
                    <a:pt x="3428795" y="1065618"/>
                  </a:cubicBezTo>
                  <a:cubicBezTo>
                    <a:pt x="3361105" y="1071530"/>
                    <a:pt x="3286456" y="1042298"/>
                    <a:pt x="3256912" y="981141"/>
                  </a:cubicBezTo>
                  <a:cubicBezTo>
                    <a:pt x="3196576" y="857381"/>
                    <a:pt x="3353424" y="685537"/>
                    <a:pt x="3244831" y="575639"/>
                  </a:cubicBezTo>
                  <a:cubicBezTo>
                    <a:pt x="3212792" y="545750"/>
                    <a:pt x="3166506" y="538589"/>
                    <a:pt x="3124553" y="525846"/>
                  </a:cubicBezTo>
                  <a:cubicBezTo>
                    <a:pt x="2907894" y="464426"/>
                    <a:pt x="2780787" y="210535"/>
                    <a:pt x="2861936" y="0"/>
                  </a:cubicBezTo>
                  <a:lnTo>
                    <a:pt x="0" y="0"/>
                  </a:lnTo>
                  <a:lnTo>
                    <a:pt x="0" y="2287445"/>
                  </a:lnTo>
                  <a:lnTo>
                    <a:pt x="4064394" y="2287445"/>
                  </a:lnTo>
                  <a:lnTo>
                    <a:pt x="4064394" y="886022"/>
                  </a:lnTo>
                  <a:cubicBezTo>
                    <a:pt x="3976365" y="849505"/>
                    <a:pt x="3877634" y="848441"/>
                    <a:pt x="3788843" y="8830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-1" y="-1181"/>
              <a:ext cx="9144884" cy="5147046"/>
            </a:xfrm>
            <a:custGeom>
              <a:avLst/>
              <a:gdLst/>
              <a:ahLst/>
              <a:cxnLst/>
              <a:rect l="l" t="t" r="r" b="b"/>
              <a:pathLst>
                <a:path w="4064393" h="2287576" extrusionOk="0">
                  <a:moveTo>
                    <a:pt x="3901965" y="939494"/>
                  </a:moveTo>
                  <a:cubicBezTo>
                    <a:pt x="3499701" y="855017"/>
                    <a:pt x="3568310" y="1206588"/>
                    <a:pt x="3260260" y="1099645"/>
                  </a:cubicBezTo>
                  <a:cubicBezTo>
                    <a:pt x="3067828" y="996184"/>
                    <a:pt x="3151603" y="860929"/>
                    <a:pt x="3127442" y="700317"/>
                  </a:cubicBezTo>
                  <a:cubicBezTo>
                    <a:pt x="3105645" y="624183"/>
                    <a:pt x="3033622" y="575901"/>
                    <a:pt x="2981098" y="516715"/>
                  </a:cubicBezTo>
                  <a:cubicBezTo>
                    <a:pt x="2857471" y="377387"/>
                    <a:pt x="2848871" y="151612"/>
                    <a:pt x="2954837" y="0"/>
                  </a:cubicBezTo>
                  <a:lnTo>
                    <a:pt x="0" y="0"/>
                  </a:lnTo>
                  <a:lnTo>
                    <a:pt x="0" y="2287576"/>
                  </a:lnTo>
                  <a:lnTo>
                    <a:pt x="4064394" y="2287576"/>
                  </a:lnTo>
                  <a:lnTo>
                    <a:pt x="4064394" y="955128"/>
                  </a:lnTo>
                  <a:cubicBezTo>
                    <a:pt x="4010557" y="955588"/>
                    <a:pt x="3955277" y="947245"/>
                    <a:pt x="3901965" y="9394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-1" y="-1329"/>
              <a:ext cx="9144884" cy="5147195"/>
            </a:xfrm>
            <a:custGeom>
              <a:avLst/>
              <a:gdLst/>
              <a:ahLst/>
              <a:cxnLst/>
              <a:rect l="l" t="t" r="r" b="b"/>
              <a:pathLst>
                <a:path w="4064393" h="2287642" extrusionOk="0">
                  <a:moveTo>
                    <a:pt x="3897961" y="979695"/>
                  </a:moveTo>
                  <a:cubicBezTo>
                    <a:pt x="3674736" y="964390"/>
                    <a:pt x="3602516" y="1073895"/>
                    <a:pt x="3472718" y="1222747"/>
                  </a:cubicBezTo>
                  <a:cubicBezTo>
                    <a:pt x="3361105" y="1334420"/>
                    <a:pt x="3140244" y="1318720"/>
                    <a:pt x="3084963" y="1158306"/>
                  </a:cubicBezTo>
                  <a:cubicBezTo>
                    <a:pt x="3045899" y="1043086"/>
                    <a:pt x="3123962" y="918013"/>
                    <a:pt x="3106498" y="797538"/>
                  </a:cubicBezTo>
                  <a:cubicBezTo>
                    <a:pt x="3020688" y="502395"/>
                    <a:pt x="2709290" y="454573"/>
                    <a:pt x="2826877" y="0"/>
                  </a:cubicBezTo>
                  <a:lnTo>
                    <a:pt x="0" y="0"/>
                  </a:lnTo>
                  <a:lnTo>
                    <a:pt x="0" y="2287642"/>
                  </a:lnTo>
                  <a:lnTo>
                    <a:pt x="4064394" y="2287642"/>
                  </a:lnTo>
                  <a:lnTo>
                    <a:pt x="4064394" y="1009650"/>
                  </a:lnTo>
                  <a:cubicBezTo>
                    <a:pt x="4010098" y="993931"/>
                    <a:pt x="3954324" y="983893"/>
                    <a:pt x="3897961" y="9796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-1" y="-1329"/>
              <a:ext cx="9144884" cy="5147195"/>
            </a:xfrm>
            <a:custGeom>
              <a:avLst/>
              <a:gdLst/>
              <a:ahLst/>
              <a:cxnLst/>
              <a:rect l="l" t="t" r="r" b="b"/>
              <a:pathLst>
                <a:path w="4064393" h="2287642" extrusionOk="0">
                  <a:moveTo>
                    <a:pt x="3886668" y="1168356"/>
                  </a:moveTo>
                  <a:cubicBezTo>
                    <a:pt x="3523534" y="864476"/>
                    <a:pt x="3578093" y="1536875"/>
                    <a:pt x="3166834" y="1369892"/>
                  </a:cubicBezTo>
                  <a:cubicBezTo>
                    <a:pt x="2968952" y="1280029"/>
                    <a:pt x="2931661" y="1012343"/>
                    <a:pt x="3042091" y="838988"/>
                  </a:cubicBezTo>
                  <a:cubicBezTo>
                    <a:pt x="3075772" y="781641"/>
                    <a:pt x="3123043" y="717265"/>
                    <a:pt x="3097963" y="655648"/>
                  </a:cubicBezTo>
                  <a:cubicBezTo>
                    <a:pt x="3074787" y="598695"/>
                    <a:pt x="3004406" y="582076"/>
                    <a:pt x="2945711" y="563683"/>
                  </a:cubicBezTo>
                  <a:cubicBezTo>
                    <a:pt x="2704694" y="489125"/>
                    <a:pt x="2524210" y="251788"/>
                    <a:pt x="2514231" y="0"/>
                  </a:cubicBezTo>
                  <a:lnTo>
                    <a:pt x="0" y="0"/>
                  </a:lnTo>
                  <a:lnTo>
                    <a:pt x="0" y="2287642"/>
                  </a:lnTo>
                  <a:lnTo>
                    <a:pt x="4064394" y="2287642"/>
                  </a:lnTo>
                  <a:lnTo>
                    <a:pt x="4064394" y="1364506"/>
                  </a:lnTo>
                  <a:cubicBezTo>
                    <a:pt x="3994275" y="1309983"/>
                    <a:pt x="3950221" y="1229776"/>
                    <a:pt x="3886668" y="11683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-1" y="-886"/>
              <a:ext cx="9144884" cy="5146749"/>
            </a:xfrm>
            <a:custGeom>
              <a:avLst/>
              <a:gdLst/>
              <a:ahLst/>
              <a:cxnLst/>
              <a:rect l="l" t="t" r="r" b="b"/>
              <a:pathLst>
                <a:path w="4064393" h="2287444" extrusionOk="0">
                  <a:moveTo>
                    <a:pt x="3860275" y="1412328"/>
                  </a:moveTo>
                  <a:cubicBezTo>
                    <a:pt x="3499570" y="1212171"/>
                    <a:pt x="3370166" y="1548765"/>
                    <a:pt x="3020622" y="1515723"/>
                  </a:cubicBezTo>
                  <a:cubicBezTo>
                    <a:pt x="2790832" y="1511322"/>
                    <a:pt x="2587895" y="1238973"/>
                    <a:pt x="2748288" y="1041181"/>
                  </a:cubicBezTo>
                  <a:cubicBezTo>
                    <a:pt x="2792933" y="989023"/>
                    <a:pt x="2861476" y="955785"/>
                    <a:pt x="2888657" y="892657"/>
                  </a:cubicBezTo>
                  <a:cubicBezTo>
                    <a:pt x="2920500" y="819019"/>
                    <a:pt x="2882092" y="731848"/>
                    <a:pt x="2824776" y="675552"/>
                  </a:cubicBezTo>
                  <a:cubicBezTo>
                    <a:pt x="2569577" y="494315"/>
                    <a:pt x="2383447" y="351243"/>
                    <a:pt x="2435314" y="0"/>
                  </a:cubicBezTo>
                  <a:lnTo>
                    <a:pt x="0" y="0"/>
                  </a:lnTo>
                  <a:lnTo>
                    <a:pt x="0" y="2287445"/>
                  </a:lnTo>
                  <a:lnTo>
                    <a:pt x="4064394" y="2287445"/>
                  </a:lnTo>
                  <a:lnTo>
                    <a:pt x="4064394" y="150212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-1" y="-1032"/>
              <a:ext cx="9144884" cy="5146898"/>
            </a:xfrm>
            <a:custGeom>
              <a:avLst/>
              <a:gdLst/>
              <a:ahLst/>
              <a:cxnLst/>
              <a:rect l="l" t="t" r="r" b="b"/>
              <a:pathLst>
                <a:path w="4064393" h="2287510" extrusionOk="0">
                  <a:moveTo>
                    <a:pt x="3767571" y="1773029"/>
                  </a:moveTo>
                  <a:cubicBezTo>
                    <a:pt x="3678150" y="1745177"/>
                    <a:pt x="3601400" y="1686056"/>
                    <a:pt x="3513358" y="1654131"/>
                  </a:cubicBezTo>
                  <a:cubicBezTo>
                    <a:pt x="3253038" y="1560523"/>
                    <a:pt x="2846245" y="1725207"/>
                    <a:pt x="2683422" y="1432757"/>
                  </a:cubicBezTo>
                  <a:cubicBezTo>
                    <a:pt x="2593082" y="1250074"/>
                    <a:pt x="2741526" y="1029094"/>
                    <a:pt x="2694714" y="830711"/>
                  </a:cubicBezTo>
                  <a:cubicBezTo>
                    <a:pt x="2667271" y="714506"/>
                    <a:pt x="2577653" y="625234"/>
                    <a:pt x="2512064" y="525517"/>
                  </a:cubicBezTo>
                  <a:cubicBezTo>
                    <a:pt x="2410779" y="370063"/>
                    <a:pt x="2365609" y="184654"/>
                    <a:pt x="2384038" y="0"/>
                  </a:cubicBezTo>
                  <a:lnTo>
                    <a:pt x="0" y="0"/>
                  </a:lnTo>
                  <a:lnTo>
                    <a:pt x="0" y="2287511"/>
                  </a:lnTo>
                  <a:lnTo>
                    <a:pt x="4064394" y="2287511"/>
                  </a:lnTo>
                  <a:lnTo>
                    <a:pt x="4064394" y="1767774"/>
                  </a:lnTo>
                  <a:cubicBezTo>
                    <a:pt x="3965256" y="1794116"/>
                    <a:pt x="3864674" y="1803247"/>
                    <a:pt x="3767571" y="17730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5215200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gradFill>
          <a:gsLst>
            <a:gs pos="0">
              <a:schemeClr val="accent1"/>
            </a:gs>
            <a:gs pos="37000">
              <a:schemeClr val="dk2"/>
            </a:gs>
            <a:gs pos="100000">
              <a:schemeClr val="dk2"/>
            </a:gs>
          </a:gsLst>
          <a:lin ang="10800025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6"/>
          <p:cNvGrpSpPr/>
          <p:nvPr/>
        </p:nvGrpSpPr>
        <p:grpSpPr>
          <a:xfrm>
            <a:off x="6" y="-37"/>
            <a:ext cx="6256515" cy="5142022"/>
            <a:chOff x="-8" y="-13"/>
            <a:chExt cx="7710766" cy="5142022"/>
          </a:xfrm>
        </p:grpSpPr>
        <p:sp>
          <p:nvSpPr>
            <p:cNvPr id="54" name="Google Shape;54;p6"/>
            <p:cNvSpPr/>
            <p:nvPr/>
          </p:nvSpPr>
          <p:spPr>
            <a:xfrm>
              <a:off x="-8" y="-13"/>
              <a:ext cx="7710766" cy="5142022"/>
            </a:xfrm>
            <a:custGeom>
              <a:avLst/>
              <a:gdLst/>
              <a:ahLst/>
              <a:cxnLst/>
              <a:rect l="l" t="t" r="r" b="b"/>
              <a:pathLst>
                <a:path w="3427007" h="2285343" extrusionOk="0">
                  <a:moveTo>
                    <a:pt x="3264200" y="1931013"/>
                  </a:moveTo>
                  <a:cubicBezTo>
                    <a:pt x="3059555" y="1738083"/>
                    <a:pt x="2707189" y="1625228"/>
                    <a:pt x="2663923" y="1311888"/>
                  </a:cubicBezTo>
                  <a:cubicBezTo>
                    <a:pt x="2646918" y="776320"/>
                    <a:pt x="3405816" y="668129"/>
                    <a:pt x="325855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426103" y="2285343"/>
                  </a:lnTo>
                  <a:cubicBezTo>
                    <a:pt x="3436148" y="2153964"/>
                    <a:pt x="3361302" y="2023504"/>
                    <a:pt x="3264200" y="19310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7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-8" y="-13"/>
              <a:ext cx="7536339" cy="5142022"/>
            </a:xfrm>
            <a:custGeom>
              <a:avLst/>
              <a:gdLst/>
              <a:ahLst/>
              <a:cxnLst/>
              <a:rect l="l" t="t" r="r" b="b"/>
              <a:pathLst>
                <a:path w="3349484" h="2285343" extrusionOk="0">
                  <a:moveTo>
                    <a:pt x="3135123" y="1986849"/>
                  </a:moveTo>
                  <a:cubicBezTo>
                    <a:pt x="3002568" y="1888315"/>
                    <a:pt x="2836659" y="1848901"/>
                    <a:pt x="2687952" y="1777628"/>
                  </a:cubicBezTo>
                  <a:cubicBezTo>
                    <a:pt x="2379377" y="1643884"/>
                    <a:pt x="2269472" y="1317800"/>
                    <a:pt x="2551129" y="1092748"/>
                  </a:cubicBezTo>
                  <a:cubicBezTo>
                    <a:pt x="2647246" y="1012409"/>
                    <a:pt x="2763520" y="961040"/>
                    <a:pt x="2873688" y="901459"/>
                  </a:cubicBezTo>
                  <a:cubicBezTo>
                    <a:pt x="3268796" y="717528"/>
                    <a:pt x="3285865" y="371278"/>
                    <a:pt x="3154688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349485" y="2285343"/>
                  </a:lnTo>
                  <a:cubicBezTo>
                    <a:pt x="3310420" y="2166169"/>
                    <a:pt x="3235575" y="2061939"/>
                    <a:pt x="3135123" y="19868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-8" y="-13"/>
              <a:ext cx="6852517" cy="5142022"/>
            </a:xfrm>
            <a:custGeom>
              <a:avLst/>
              <a:gdLst/>
              <a:ahLst/>
              <a:cxnLst/>
              <a:rect l="l" t="t" r="r" b="b"/>
              <a:pathLst>
                <a:path w="3045563" h="2285343" extrusionOk="0">
                  <a:moveTo>
                    <a:pt x="2807574" y="2063115"/>
                  </a:moveTo>
                  <a:cubicBezTo>
                    <a:pt x="2956478" y="1994404"/>
                    <a:pt x="2840008" y="1887198"/>
                    <a:pt x="2727411" y="1875177"/>
                  </a:cubicBezTo>
                  <a:cubicBezTo>
                    <a:pt x="2250301" y="1750695"/>
                    <a:pt x="2181824" y="1070150"/>
                    <a:pt x="2624661" y="853112"/>
                  </a:cubicBezTo>
                  <a:cubicBezTo>
                    <a:pt x="2701215" y="814552"/>
                    <a:pt x="2785909" y="794451"/>
                    <a:pt x="2863446" y="757796"/>
                  </a:cubicBezTo>
                  <a:cubicBezTo>
                    <a:pt x="3297881" y="540560"/>
                    <a:pt x="2793262" y="253036"/>
                    <a:pt x="2983397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81190" y="2285343"/>
                  </a:lnTo>
                  <a:cubicBezTo>
                    <a:pt x="2683685" y="2196596"/>
                    <a:pt x="2730299" y="2108047"/>
                    <a:pt x="2807574" y="2063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-8" y="-13"/>
              <a:ext cx="6478551" cy="5142022"/>
            </a:xfrm>
            <a:custGeom>
              <a:avLst/>
              <a:gdLst/>
              <a:ahLst/>
              <a:cxnLst/>
              <a:rect l="l" t="t" r="r" b="b"/>
              <a:pathLst>
                <a:path w="2879356" h="2285343" extrusionOk="0">
                  <a:moveTo>
                    <a:pt x="2483636" y="1975748"/>
                  </a:moveTo>
                  <a:cubicBezTo>
                    <a:pt x="2425729" y="1949472"/>
                    <a:pt x="2357974" y="1946319"/>
                    <a:pt x="2304203" y="1912292"/>
                  </a:cubicBezTo>
                  <a:cubicBezTo>
                    <a:pt x="2200338" y="1846602"/>
                    <a:pt x="2149981" y="1693020"/>
                    <a:pt x="2194297" y="1578391"/>
                  </a:cubicBezTo>
                  <a:cubicBezTo>
                    <a:pt x="2362898" y="1262161"/>
                    <a:pt x="2082226" y="851863"/>
                    <a:pt x="2213994" y="698938"/>
                  </a:cubicBezTo>
                  <a:cubicBezTo>
                    <a:pt x="2289890" y="640671"/>
                    <a:pt x="2476086" y="701106"/>
                    <a:pt x="2569840" y="720484"/>
                  </a:cubicBezTo>
                  <a:cubicBezTo>
                    <a:pt x="3121795" y="827427"/>
                    <a:pt x="2785252" y="260657"/>
                    <a:pt x="2696422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05819" y="2285343"/>
                  </a:lnTo>
                  <a:cubicBezTo>
                    <a:pt x="2646787" y="2172291"/>
                    <a:pt x="2595314" y="2026460"/>
                    <a:pt x="2483636" y="19757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-8" y="-13"/>
              <a:ext cx="6272190" cy="5142022"/>
            </a:xfrm>
            <a:custGeom>
              <a:avLst/>
              <a:gdLst/>
              <a:ahLst/>
              <a:cxnLst/>
              <a:rect l="l" t="t" r="r" b="b"/>
              <a:pathLst>
                <a:path w="2787640" h="2285343" extrusionOk="0">
                  <a:moveTo>
                    <a:pt x="2551129" y="2165460"/>
                  </a:moveTo>
                  <a:cubicBezTo>
                    <a:pt x="2474839" y="1961822"/>
                    <a:pt x="2182086" y="2092478"/>
                    <a:pt x="2041192" y="1984090"/>
                  </a:cubicBezTo>
                  <a:cubicBezTo>
                    <a:pt x="1755530" y="1606309"/>
                    <a:pt x="2254765" y="1476178"/>
                    <a:pt x="2067125" y="765219"/>
                  </a:cubicBezTo>
                  <a:cubicBezTo>
                    <a:pt x="2053010" y="702617"/>
                    <a:pt x="2051631" y="620702"/>
                    <a:pt x="2107765" y="589762"/>
                  </a:cubicBezTo>
                  <a:cubicBezTo>
                    <a:pt x="2139214" y="572223"/>
                    <a:pt x="2178081" y="579120"/>
                    <a:pt x="2213403" y="586543"/>
                  </a:cubicBezTo>
                  <a:cubicBezTo>
                    <a:pt x="2363423" y="609994"/>
                    <a:pt x="2512983" y="669378"/>
                    <a:pt x="2665433" y="663991"/>
                  </a:cubicBezTo>
                  <a:cubicBezTo>
                    <a:pt x="2829568" y="636467"/>
                    <a:pt x="2809872" y="484724"/>
                    <a:pt x="2714805" y="382445"/>
                  </a:cubicBezTo>
                  <a:cubicBezTo>
                    <a:pt x="2614157" y="255007"/>
                    <a:pt x="2513443" y="127523"/>
                    <a:pt x="241279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536094" y="2285343"/>
                  </a:lnTo>
                  <a:cubicBezTo>
                    <a:pt x="2555134" y="2247966"/>
                    <a:pt x="2563012" y="2205202"/>
                    <a:pt x="2551129" y="216546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-8" y="-13"/>
              <a:ext cx="5978795" cy="5142022"/>
            </a:xfrm>
            <a:custGeom>
              <a:avLst/>
              <a:gdLst/>
              <a:ahLst/>
              <a:cxnLst/>
              <a:rect l="l" t="t" r="r" b="b"/>
              <a:pathLst>
                <a:path w="2657242" h="2285343" extrusionOk="0">
                  <a:moveTo>
                    <a:pt x="2007248" y="2113499"/>
                  </a:moveTo>
                  <a:cubicBezTo>
                    <a:pt x="1570122" y="1477098"/>
                    <a:pt x="2433082" y="1775854"/>
                    <a:pt x="2003441" y="835244"/>
                  </a:cubicBezTo>
                  <a:cubicBezTo>
                    <a:pt x="1977901" y="745052"/>
                    <a:pt x="1922620" y="648094"/>
                    <a:pt x="1965558" y="564800"/>
                  </a:cubicBezTo>
                  <a:cubicBezTo>
                    <a:pt x="2004426" y="489322"/>
                    <a:pt x="2106518" y="470798"/>
                    <a:pt x="2189570" y="488337"/>
                  </a:cubicBezTo>
                  <a:cubicBezTo>
                    <a:pt x="2272623" y="505876"/>
                    <a:pt x="2348716" y="549428"/>
                    <a:pt x="2432491" y="564274"/>
                  </a:cubicBezTo>
                  <a:cubicBezTo>
                    <a:pt x="2646524" y="602374"/>
                    <a:pt x="2740016" y="398211"/>
                    <a:pt x="2567739" y="263810"/>
                  </a:cubicBezTo>
                  <a:cubicBezTo>
                    <a:pt x="2468142" y="185967"/>
                    <a:pt x="2311687" y="141430"/>
                    <a:pt x="228785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023268" y="2285343"/>
                  </a:lnTo>
                  <a:cubicBezTo>
                    <a:pt x="2055570" y="2233645"/>
                    <a:pt x="2039156" y="2165000"/>
                    <a:pt x="2007248" y="21134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457200" y="1051625"/>
            <a:ext cx="27723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1"/>
          </p:nvPr>
        </p:nvSpPr>
        <p:spPr>
          <a:xfrm>
            <a:off x="457200" y="2049800"/>
            <a:ext cx="2772300" cy="249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gradFill>
          <a:gsLst>
            <a:gs pos="0">
              <a:schemeClr val="accent1"/>
            </a:gs>
            <a:gs pos="50000">
              <a:schemeClr val="dk2"/>
            </a:gs>
            <a:gs pos="100000">
              <a:schemeClr val="dk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8"/>
          <p:cNvGrpSpPr/>
          <p:nvPr/>
        </p:nvGrpSpPr>
        <p:grpSpPr>
          <a:xfrm>
            <a:off x="-5" y="-10"/>
            <a:ext cx="9145330" cy="5142763"/>
            <a:chOff x="-5" y="-10"/>
            <a:chExt cx="9145330" cy="5142763"/>
          </a:xfrm>
        </p:grpSpPr>
        <p:sp>
          <p:nvSpPr>
            <p:cNvPr id="77" name="Google Shape;77;p8"/>
            <p:cNvSpPr/>
            <p:nvPr/>
          </p:nvSpPr>
          <p:spPr>
            <a:xfrm>
              <a:off x="436" y="-10"/>
              <a:ext cx="9144886" cy="5142760"/>
            </a:xfrm>
            <a:custGeom>
              <a:avLst/>
              <a:gdLst/>
              <a:ahLst/>
              <a:cxnLst/>
              <a:rect l="l" t="t" r="r" b="b"/>
              <a:pathLst>
                <a:path w="4064394" h="2285671" extrusionOk="0">
                  <a:moveTo>
                    <a:pt x="3915359" y="1249483"/>
                  </a:moveTo>
                  <a:cubicBezTo>
                    <a:pt x="3758905" y="1375673"/>
                    <a:pt x="3604486" y="1367725"/>
                    <a:pt x="3572381" y="1142869"/>
                  </a:cubicBezTo>
                  <a:cubicBezTo>
                    <a:pt x="3564371" y="1057472"/>
                    <a:pt x="3585512" y="972535"/>
                    <a:pt x="3594835" y="887270"/>
                  </a:cubicBezTo>
                  <a:cubicBezTo>
                    <a:pt x="3604157" y="802005"/>
                    <a:pt x="3597723" y="707609"/>
                    <a:pt x="3544938" y="644219"/>
                  </a:cubicBezTo>
                  <a:cubicBezTo>
                    <a:pt x="3492151" y="580828"/>
                    <a:pt x="3402533" y="563289"/>
                    <a:pt x="3347252" y="501147"/>
                  </a:cubicBezTo>
                  <a:cubicBezTo>
                    <a:pt x="3215944" y="341980"/>
                    <a:pt x="3347252" y="113972"/>
                    <a:pt x="3484470" y="0"/>
                  </a:cubicBezTo>
                  <a:lnTo>
                    <a:pt x="0" y="0"/>
                  </a:lnTo>
                  <a:lnTo>
                    <a:pt x="0" y="2285672"/>
                  </a:lnTo>
                  <a:lnTo>
                    <a:pt x="4064394" y="2285672"/>
                  </a:lnTo>
                  <a:lnTo>
                    <a:pt x="4064394" y="1205077"/>
                  </a:lnTo>
                  <a:cubicBezTo>
                    <a:pt x="4016007" y="1198508"/>
                    <a:pt x="3959741" y="1220908"/>
                    <a:pt x="3915359" y="12494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436" y="731"/>
              <a:ext cx="9144886" cy="5142022"/>
            </a:xfrm>
            <a:custGeom>
              <a:avLst/>
              <a:gdLst/>
              <a:ahLst/>
              <a:cxnLst/>
              <a:rect l="l" t="t" r="r" b="b"/>
              <a:pathLst>
                <a:path w="4064394" h="2285343" extrusionOk="0">
                  <a:moveTo>
                    <a:pt x="3921596" y="1306896"/>
                  </a:moveTo>
                  <a:cubicBezTo>
                    <a:pt x="3827382" y="1355046"/>
                    <a:pt x="3758839" y="1489579"/>
                    <a:pt x="3641252" y="1479923"/>
                  </a:cubicBezTo>
                  <a:cubicBezTo>
                    <a:pt x="3438840" y="1433940"/>
                    <a:pt x="3511651" y="1152459"/>
                    <a:pt x="3489000" y="998483"/>
                  </a:cubicBezTo>
                  <a:cubicBezTo>
                    <a:pt x="3445274" y="740060"/>
                    <a:pt x="3136174" y="567099"/>
                    <a:pt x="3190076" y="285685"/>
                  </a:cubicBezTo>
                  <a:cubicBezTo>
                    <a:pt x="3210823" y="187938"/>
                    <a:pt x="3283305" y="103593"/>
                    <a:pt x="3278381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394" y="2285343"/>
                  </a:lnTo>
                  <a:lnTo>
                    <a:pt x="4064394" y="1314779"/>
                  </a:lnTo>
                  <a:cubicBezTo>
                    <a:pt x="4026971" y="1280751"/>
                    <a:pt x="3967291" y="1283576"/>
                    <a:pt x="3921596" y="1306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-5" y="731"/>
              <a:ext cx="9145330" cy="5142022"/>
            </a:xfrm>
            <a:custGeom>
              <a:avLst/>
              <a:gdLst/>
              <a:ahLst/>
              <a:cxnLst/>
              <a:rect l="l" t="t" r="r" b="b"/>
              <a:pathLst>
                <a:path w="4064591" h="2285343" extrusionOk="0">
                  <a:moveTo>
                    <a:pt x="3770329" y="1529387"/>
                  </a:moveTo>
                  <a:cubicBezTo>
                    <a:pt x="3385594" y="1586602"/>
                    <a:pt x="3413301" y="1366017"/>
                    <a:pt x="3417043" y="1072384"/>
                  </a:cubicBezTo>
                  <a:cubicBezTo>
                    <a:pt x="3360449" y="715689"/>
                    <a:pt x="2974270" y="507453"/>
                    <a:pt x="3214762" y="117322"/>
                  </a:cubicBezTo>
                  <a:cubicBezTo>
                    <a:pt x="3227893" y="80141"/>
                    <a:pt x="3233605" y="36983"/>
                    <a:pt x="322362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591" y="2285343"/>
                  </a:lnTo>
                  <a:lnTo>
                    <a:pt x="4064591" y="1598886"/>
                  </a:lnTo>
                  <a:cubicBezTo>
                    <a:pt x="3998346" y="1512308"/>
                    <a:pt x="3874916" y="1516052"/>
                    <a:pt x="3770329" y="15293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436" y="583"/>
              <a:ext cx="9144886" cy="5142168"/>
            </a:xfrm>
            <a:custGeom>
              <a:avLst/>
              <a:gdLst/>
              <a:ahLst/>
              <a:cxnLst/>
              <a:rect l="l" t="t" r="r" b="b"/>
              <a:pathLst>
                <a:path w="4064394" h="2285408" extrusionOk="0">
                  <a:moveTo>
                    <a:pt x="3518216" y="1610776"/>
                  </a:moveTo>
                  <a:cubicBezTo>
                    <a:pt x="3308123" y="1694859"/>
                    <a:pt x="3276477" y="1573793"/>
                    <a:pt x="3327359" y="1394788"/>
                  </a:cubicBezTo>
                  <a:cubicBezTo>
                    <a:pt x="3353621" y="1255855"/>
                    <a:pt x="3313637" y="1105097"/>
                    <a:pt x="3223691" y="1003935"/>
                  </a:cubicBezTo>
                  <a:cubicBezTo>
                    <a:pt x="3022920" y="804107"/>
                    <a:pt x="3083059" y="820727"/>
                    <a:pt x="3141820" y="584638"/>
                  </a:cubicBezTo>
                  <a:cubicBezTo>
                    <a:pt x="3145891" y="476184"/>
                    <a:pt x="3038415" y="408787"/>
                    <a:pt x="2988780" y="315310"/>
                  </a:cubicBezTo>
                  <a:cubicBezTo>
                    <a:pt x="2935534" y="216184"/>
                    <a:pt x="2953524" y="78302"/>
                    <a:pt x="3036904" y="0"/>
                  </a:cubicBezTo>
                  <a:lnTo>
                    <a:pt x="0" y="0"/>
                  </a:lnTo>
                  <a:lnTo>
                    <a:pt x="0" y="2285409"/>
                  </a:lnTo>
                  <a:lnTo>
                    <a:pt x="4064394" y="2285409"/>
                  </a:lnTo>
                  <a:lnTo>
                    <a:pt x="4064394" y="1775263"/>
                  </a:lnTo>
                  <a:cubicBezTo>
                    <a:pt x="3874128" y="1764358"/>
                    <a:pt x="3706841" y="1566435"/>
                    <a:pt x="3518216" y="16107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731" y="731"/>
              <a:ext cx="9144589" cy="5142022"/>
            </a:xfrm>
            <a:custGeom>
              <a:avLst/>
              <a:gdLst/>
              <a:ahLst/>
              <a:cxnLst/>
              <a:rect l="l" t="t" r="r" b="b"/>
              <a:pathLst>
                <a:path w="4064262" h="2285343" extrusionOk="0">
                  <a:moveTo>
                    <a:pt x="3911354" y="1813823"/>
                  </a:moveTo>
                  <a:cubicBezTo>
                    <a:pt x="3733431" y="1756279"/>
                    <a:pt x="3525766" y="1820392"/>
                    <a:pt x="3358808" y="1722711"/>
                  </a:cubicBezTo>
                  <a:cubicBezTo>
                    <a:pt x="3177667" y="1604864"/>
                    <a:pt x="3210363" y="1445238"/>
                    <a:pt x="3338586" y="1300852"/>
                  </a:cubicBezTo>
                  <a:cubicBezTo>
                    <a:pt x="3453941" y="1143197"/>
                    <a:pt x="3377978" y="1019175"/>
                    <a:pt x="3192965" y="1000454"/>
                  </a:cubicBezTo>
                  <a:cubicBezTo>
                    <a:pt x="2865678" y="937129"/>
                    <a:pt x="3055091" y="791166"/>
                    <a:pt x="3032571" y="594426"/>
                  </a:cubicBezTo>
                  <a:cubicBezTo>
                    <a:pt x="3008870" y="510278"/>
                    <a:pt x="2913277" y="477761"/>
                    <a:pt x="2846901" y="423304"/>
                  </a:cubicBezTo>
                  <a:cubicBezTo>
                    <a:pt x="2723602" y="324770"/>
                    <a:pt x="2700886" y="123037"/>
                    <a:pt x="2803438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263" y="2285343"/>
                  </a:lnTo>
                  <a:lnTo>
                    <a:pt x="4064263" y="1916167"/>
                  </a:lnTo>
                  <a:cubicBezTo>
                    <a:pt x="4026118" y="1868214"/>
                    <a:pt x="3969852" y="1832741"/>
                    <a:pt x="3911354" y="18138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36" y="731"/>
              <a:ext cx="9144886" cy="5142022"/>
            </a:xfrm>
            <a:custGeom>
              <a:avLst/>
              <a:gdLst/>
              <a:ahLst/>
              <a:cxnLst/>
              <a:rect l="l" t="t" r="r" b="b"/>
              <a:pathLst>
                <a:path w="4064394" h="2285343" extrusionOk="0">
                  <a:moveTo>
                    <a:pt x="3763435" y="1980675"/>
                  </a:moveTo>
                  <a:cubicBezTo>
                    <a:pt x="3694695" y="2003469"/>
                    <a:pt x="3636788" y="2052539"/>
                    <a:pt x="3567588" y="2074020"/>
                  </a:cubicBezTo>
                  <a:cubicBezTo>
                    <a:pt x="3429714" y="2116718"/>
                    <a:pt x="3273391" y="2032701"/>
                    <a:pt x="3205242" y="1905263"/>
                  </a:cubicBezTo>
                  <a:cubicBezTo>
                    <a:pt x="3082469" y="1678240"/>
                    <a:pt x="3215156" y="1486623"/>
                    <a:pt x="3268861" y="1269453"/>
                  </a:cubicBezTo>
                  <a:cubicBezTo>
                    <a:pt x="3268007" y="941004"/>
                    <a:pt x="3006244" y="1151737"/>
                    <a:pt x="2907172" y="1045583"/>
                  </a:cubicBezTo>
                  <a:cubicBezTo>
                    <a:pt x="2870405" y="1001833"/>
                    <a:pt x="2887935" y="934239"/>
                    <a:pt x="2918530" y="886022"/>
                  </a:cubicBezTo>
                  <a:cubicBezTo>
                    <a:pt x="3044717" y="741505"/>
                    <a:pt x="3036708" y="613476"/>
                    <a:pt x="2871981" y="500030"/>
                  </a:cubicBezTo>
                  <a:cubicBezTo>
                    <a:pt x="2666286" y="390788"/>
                    <a:pt x="2485474" y="247716"/>
                    <a:pt x="262794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394" y="2285343"/>
                  </a:lnTo>
                  <a:lnTo>
                    <a:pt x="4064394" y="2074020"/>
                  </a:lnTo>
                  <a:cubicBezTo>
                    <a:pt x="3992306" y="1989674"/>
                    <a:pt x="3869992" y="1945268"/>
                    <a:pt x="3763435" y="1980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" name="Google Shape;83;p8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8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1807800" cy="29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body" idx="2"/>
          </p:nvPr>
        </p:nvSpPr>
        <p:spPr>
          <a:xfrm>
            <a:off x="2472081" y="1592600"/>
            <a:ext cx="1807800" cy="29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body" idx="3"/>
          </p:nvPr>
        </p:nvSpPr>
        <p:spPr>
          <a:xfrm>
            <a:off x="4486962" y="1592600"/>
            <a:ext cx="1807800" cy="29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7" name="Google Shape;87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chemeClr val="accent1"/>
            </a:gs>
            <a:gs pos="50000">
              <a:schemeClr val="dk2"/>
            </a:gs>
            <a:gs pos="100000">
              <a:schemeClr val="dk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9"/>
          <p:cNvGrpSpPr/>
          <p:nvPr/>
        </p:nvGrpSpPr>
        <p:grpSpPr>
          <a:xfrm>
            <a:off x="-1" y="-1329"/>
            <a:ext cx="9144884" cy="5147195"/>
            <a:chOff x="-1" y="-1329"/>
            <a:chExt cx="9144884" cy="5147195"/>
          </a:xfrm>
        </p:grpSpPr>
        <p:sp>
          <p:nvSpPr>
            <p:cNvPr id="90" name="Google Shape;90;p9"/>
            <p:cNvSpPr/>
            <p:nvPr/>
          </p:nvSpPr>
          <p:spPr>
            <a:xfrm>
              <a:off x="-1" y="-886"/>
              <a:ext cx="9144884" cy="5146749"/>
            </a:xfrm>
            <a:custGeom>
              <a:avLst/>
              <a:gdLst/>
              <a:ahLst/>
              <a:cxnLst/>
              <a:rect l="l" t="t" r="r" b="b"/>
              <a:pathLst>
                <a:path w="4064393" h="2287444" extrusionOk="0">
                  <a:moveTo>
                    <a:pt x="3788843" y="883066"/>
                  </a:moveTo>
                  <a:cubicBezTo>
                    <a:pt x="3664100" y="932662"/>
                    <a:pt x="3567457" y="1052874"/>
                    <a:pt x="3428795" y="1065618"/>
                  </a:cubicBezTo>
                  <a:cubicBezTo>
                    <a:pt x="3361105" y="1071530"/>
                    <a:pt x="3286456" y="1042298"/>
                    <a:pt x="3256912" y="981141"/>
                  </a:cubicBezTo>
                  <a:cubicBezTo>
                    <a:pt x="3196576" y="857381"/>
                    <a:pt x="3353424" y="685537"/>
                    <a:pt x="3244831" y="575639"/>
                  </a:cubicBezTo>
                  <a:cubicBezTo>
                    <a:pt x="3212792" y="545750"/>
                    <a:pt x="3166506" y="538589"/>
                    <a:pt x="3124553" y="525846"/>
                  </a:cubicBezTo>
                  <a:cubicBezTo>
                    <a:pt x="2907894" y="464426"/>
                    <a:pt x="2780787" y="210535"/>
                    <a:pt x="2861936" y="0"/>
                  </a:cubicBezTo>
                  <a:lnTo>
                    <a:pt x="0" y="0"/>
                  </a:lnTo>
                  <a:lnTo>
                    <a:pt x="0" y="2287445"/>
                  </a:lnTo>
                  <a:lnTo>
                    <a:pt x="4064394" y="2287445"/>
                  </a:lnTo>
                  <a:lnTo>
                    <a:pt x="4064394" y="886022"/>
                  </a:lnTo>
                  <a:cubicBezTo>
                    <a:pt x="3976365" y="849505"/>
                    <a:pt x="3877634" y="848441"/>
                    <a:pt x="3788843" y="8830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-1" y="-1181"/>
              <a:ext cx="9144884" cy="5147046"/>
            </a:xfrm>
            <a:custGeom>
              <a:avLst/>
              <a:gdLst/>
              <a:ahLst/>
              <a:cxnLst/>
              <a:rect l="l" t="t" r="r" b="b"/>
              <a:pathLst>
                <a:path w="4064393" h="2287576" extrusionOk="0">
                  <a:moveTo>
                    <a:pt x="3901965" y="939494"/>
                  </a:moveTo>
                  <a:cubicBezTo>
                    <a:pt x="3499701" y="855017"/>
                    <a:pt x="3568310" y="1206588"/>
                    <a:pt x="3260260" y="1099645"/>
                  </a:cubicBezTo>
                  <a:cubicBezTo>
                    <a:pt x="3067828" y="996184"/>
                    <a:pt x="3151603" y="860929"/>
                    <a:pt x="3127442" y="700317"/>
                  </a:cubicBezTo>
                  <a:cubicBezTo>
                    <a:pt x="3105645" y="624183"/>
                    <a:pt x="3033622" y="575901"/>
                    <a:pt x="2981098" y="516715"/>
                  </a:cubicBezTo>
                  <a:cubicBezTo>
                    <a:pt x="2857471" y="377387"/>
                    <a:pt x="2848871" y="151612"/>
                    <a:pt x="2954837" y="0"/>
                  </a:cubicBezTo>
                  <a:lnTo>
                    <a:pt x="0" y="0"/>
                  </a:lnTo>
                  <a:lnTo>
                    <a:pt x="0" y="2287576"/>
                  </a:lnTo>
                  <a:lnTo>
                    <a:pt x="4064394" y="2287576"/>
                  </a:lnTo>
                  <a:lnTo>
                    <a:pt x="4064394" y="955128"/>
                  </a:lnTo>
                  <a:cubicBezTo>
                    <a:pt x="4010557" y="955588"/>
                    <a:pt x="3955277" y="947245"/>
                    <a:pt x="3901965" y="9394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9"/>
            <p:cNvSpPr/>
            <p:nvPr/>
          </p:nvSpPr>
          <p:spPr>
            <a:xfrm>
              <a:off x="-1" y="-1329"/>
              <a:ext cx="9144884" cy="5147195"/>
            </a:xfrm>
            <a:custGeom>
              <a:avLst/>
              <a:gdLst/>
              <a:ahLst/>
              <a:cxnLst/>
              <a:rect l="l" t="t" r="r" b="b"/>
              <a:pathLst>
                <a:path w="4064393" h="2287642" extrusionOk="0">
                  <a:moveTo>
                    <a:pt x="3897961" y="979695"/>
                  </a:moveTo>
                  <a:cubicBezTo>
                    <a:pt x="3674736" y="964390"/>
                    <a:pt x="3602516" y="1073895"/>
                    <a:pt x="3472718" y="1222747"/>
                  </a:cubicBezTo>
                  <a:cubicBezTo>
                    <a:pt x="3361105" y="1334420"/>
                    <a:pt x="3140244" y="1318720"/>
                    <a:pt x="3084963" y="1158306"/>
                  </a:cubicBezTo>
                  <a:cubicBezTo>
                    <a:pt x="3045899" y="1043086"/>
                    <a:pt x="3123962" y="918013"/>
                    <a:pt x="3106498" y="797538"/>
                  </a:cubicBezTo>
                  <a:cubicBezTo>
                    <a:pt x="3020688" y="502395"/>
                    <a:pt x="2709290" y="454573"/>
                    <a:pt x="2826877" y="0"/>
                  </a:cubicBezTo>
                  <a:lnTo>
                    <a:pt x="0" y="0"/>
                  </a:lnTo>
                  <a:lnTo>
                    <a:pt x="0" y="2287642"/>
                  </a:lnTo>
                  <a:lnTo>
                    <a:pt x="4064394" y="2287642"/>
                  </a:lnTo>
                  <a:lnTo>
                    <a:pt x="4064394" y="1009650"/>
                  </a:lnTo>
                  <a:cubicBezTo>
                    <a:pt x="4010098" y="993931"/>
                    <a:pt x="3954324" y="983893"/>
                    <a:pt x="3897961" y="9796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-1" y="-1329"/>
              <a:ext cx="9144884" cy="5147195"/>
            </a:xfrm>
            <a:custGeom>
              <a:avLst/>
              <a:gdLst/>
              <a:ahLst/>
              <a:cxnLst/>
              <a:rect l="l" t="t" r="r" b="b"/>
              <a:pathLst>
                <a:path w="4064393" h="2287642" extrusionOk="0">
                  <a:moveTo>
                    <a:pt x="3886668" y="1168356"/>
                  </a:moveTo>
                  <a:cubicBezTo>
                    <a:pt x="3523534" y="864476"/>
                    <a:pt x="3578093" y="1536875"/>
                    <a:pt x="3166834" y="1369892"/>
                  </a:cubicBezTo>
                  <a:cubicBezTo>
                    <a:pt x="2968952" y="1280029"/>
                    <a:pt x="2931661" y="1012343"/>
                    <a:pt x="3042091" y="838988"/>
                  </a:cubicBezTo>
                  <a:cubicBezTo>
                    <a:pt x="3075772" y="781641"/>
                    <a:pt x="3123043" y="717265"/>
                    <a:pt x="3097963" y="655648"/>
                  </a:cubicBezTo>
                  <a:cubicBezTo>
                    <a:pt x="3074787" y="598695"/>
                    <a:pt x="3004406" y="582076"/>
                    <a:pt x="2945711" y="563683"/>
                  </a:cubicBezTo>
                  <a:cubicBezTo>
                    <a:pt x="2704694" y="489125"/>
                    <a:pt x="2524210" y="251788"/>
                    <a:pt x="2514231" y="0"/>
                  </a:cubicBezTo>
                  <a:lnTo>
                    <a:pt x="0" y="0"/>
                  </a:lnTo>
                  <a:lnTo>
                    <a:pt x="0" y="2287642"/>
                  </a:lnTo>
                  <a:lnTo>
                    <a:pt x="4064394" y="2287642"/>
                  </a:lnTo>
                  <a:lnTo>
                    <a:pt x="4064394" y="1364506"/>
                  </a:lnTo>
                  <a:cubicBezTo>
                    <a:pt x="3994275" y="1309983"/>
                    <a:pt x="3950221" y="1229776"/>
                    <a:pt x="3886668" y="11683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-1" y="-886"/>
              <a:ext cx="9144884" cy="5146749"/>
            </a:xfrm>
            <a:custGeom>
              <a:avLst/>
              <a:gdLst/>
              <a:ahLst/>
              <a:cxnLst/>
              <a:rect l="l" t="t" r="r" b="b"/>
              <a:pathLst>
                <a:path w="4064393" h="2287444" extrusionOk="0">
                  <a:moveTo>
                    <a:pt x="3860275" y="1412328"/>
                  </a:moveTo>
                  <a:cubicBezTo>
                    <a:pt x="3499570" y="1212171"/>
                    <a:pt x="3370166" y="1548765"/>
                    <a:pt x="3020622" y="1515723"/>
                  </a:cubicBezTo>
                  <a:cubicBezTo>
                    <a:pt x="2790832" y="1511322"/>
                    <a:pt x="2587895" y="1238973"/>
                    <a:pt x="2748288" y="1041181"/>
                  </a:cubicBezTo>
                  <a:cubicBezTo>
                    <a:pt x="2792933" y="989023"/>
                    <a:pt x="2861476" y="955785"/>
                    <a:pt x="2888657" y="892657"/>
                  </a:cubicBezTo>
                  <a:cubicBezTo>
                    <a:pt x="2920500" y="819019"/>
                    <a:pt x="2882092" y="731848"/>
                    <a:pt x="2824776" y="675552"/>
                  </a:cubicBezTo>
                  <a:cubicBezTo>
                    <a:pt x="2569577" y="494315"/>
                    <a:pt x="2383447" y="351243"/>
                    <a:pt x="2435314" y="0"/>
                  </a:cubicBezTo>
                  <a:lnTo>
                    <a:pt x="0" y="0"/>
                  </a:lnTo>
                  <a:lnTo>
                    <a:pt x="0" y="2287445"/>
                  </a:lnTo>
                  <a:lnTo>
                    <a:pt x="4064394" y="2287445"/>
                  </a:lnTo>
                  <a:lnTo>
                    <a:pt x="4064394" y="150212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-1" y="-1032"/>
              <a:ext cx="9144884" cy="5146898"/>
            </a:xfrm>
            <a:custGeom>
              <a:avLst/>
              <a:gdLst/>
              <a:ahLst/>
              <a:cxnLst/>
              <a:rect l="l" t="t" r="r" b="b"/>
              <a:pathLst>
                <a:path w="4064393" h="2287510" extrusionOk="0">
                  <a:moveTo>
                    <a:pt x="3767571" y="1773029"/>
                  </a:moveTo>
                  <a:cubicBezTo>
                    <a:pt x="3678150" y="1745177"/>
                    <a:pt x="3601400" y="1686056"/>
                    <a:pt x="3513358" y="1654131"/>
                  </a:cubicBezTo>
                  <a:cubicBezTo>
                    <a:pt x="3253038" y="1560523"/>
                    <a:pt x="2846245" y="1725207"/>
                    <a:pt x="2683422" y="1432757"/>
                  </a:cubicBezTo>
                  <a:cubicBezTo>
                    <a:pt x="2593082" y="1250074"/>
                    <a:pt x="2741526" y="1029094"/>
                    <a:pt x="2694714" y="830711"/>
                  </a:cubicBezTo>
                  <a:cubicBezTo>
                    <a:pt x="2667271" y="714506"/>
                    <a:pt x="2577653" y="625234"/>
                    <a:pt x="2512064" y="525517"/>
                  </a:cubicBezTo>
                  <a:cubicBezTo>
                    <a:pt x="2410779" y="370063"/>
                    <a:pt x="2365609" y="184654"/>
                    <a:pt x="2384038" y="0"/>
                  </a:cubicBezTo>
                  <a:lnTo>
                    <a:pt x="0" y="0"/>
                  </a:lnTo>
                  <a:lnTo>
                    <a:pt x="0" y="2287511"/>
                  </a:lnTo>
                  <a:lnTo>
                    <a:pt x="4064394" y="2287511"/>
                  </a:lnTo>
                  <a:lnTo>
                    <a:pt x="4064394" y="1767774"/>
                  </a:lnTo>
                  <a:cubicBezTo>
                    <a:pt x="3965256" y="1794116"/>
                    <a:pt x="3864674" y="1803247"/>
                    <a:pt x="3767571" y="17730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9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rners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1"/>
          <p:cNvGrpSpPr/>
          <p:nvPr/>
        </p:nvGrpSpPr>
        <p:grpSpPr>
          <a:xfrm>
            <a:off x="-15" y="1"/>
            <a:ext cx="9144000" cy="5143352"/>
            <a:chOff x="-15" y="1"/>
            <a:chExt cx="9144000" cy="5143352"/>
          </a:xfrm>
        </p:grpSpPr>
        <p:sp>
          <p:nvSpPr>
            <p:cNvPr id="110" name="Google Shape;110;p11"/>
            <p:cNvSpPr/>
            <p:nvPr/>
          </p:nvSpPr>
          <p:spPr>
            <a:xfrm>
              <a:off x="-15" y="594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4064000" y="0"/>
                  </a:moveTo>
                  <a:lnTo>
                    <a:pt x="3968014" y="0"/>
                  </a:lnTo>
                  <a:cubicBezTo>
                    <a:pt x="3943656" y="81653"/>
                    <a:pt x="3826660" y="80930"/>
                    <a:pt x="3801974" y="0"/>
                  </a:cubicBezTo>
                  <a:lnTo>
                    <a:pt x="0" y="0"/>
                  </a:lnTo>
                  <a:lnTo>
                    <a:pt x="0" y="2145687"/>
                  </a:lnTo>
                  <a:cubicBezTo>
                    <a:pt x="79376" y="2132549"/>
                    <a:pt x="158227" y="2203954"/>
                    <a:pt x="143652" y="2285343"/>
                  </a:cubicBezTo>
                  <a:lnTo>
                    <a:pt x="4064000" y="22853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-15" y="594"/>
              <a:ext cx="9144000" cy="5142465"/>
            </a:xfrm>
            <a:custGeom>
              <a:avLst/>
              <a:gdLst/>
              <a:ahLst/>
              <a:cxnLst/>
              <a:rect l="l" t="t" r="r" b="b"/>
              <a:pathLst>
                <a:path w="4064000" h="2285540" extrusionOk="0">
                  <a:moveTo>
                    <a:pt x="3963287" y="130920"/>
                  </a:moveTo>
                  <a:cubicBezTo>
                    <a:pt x="3873866" y="88944"/>
                    <a:pt x="3760678" y="180187"/>
                    <a:pt x="3705331" y="0"/>
                  </a:cubicBezTo>
                  <a:lnTo>
                    <a:pt x="0" y="0"/>
                  </a:lnTo>
                  <a:lnTo>
                    <a:pt x="0" y="1539766"/>
                  </a:lnTo>
                  <a:cubicBezTo>
                    <a:pt x="129076" y="1755950"/>
                    <a:pt x="-47797" y="2028037"/>
                    <a:pt x="237078" y="2154621"/>
                  </a:cubicBezTo>
                  <a:cubicBezTo>
                    <a:pt x="281985" y="2185298"/>
                    <a:pt x="326893" y="2229179"/>
                    <a:pt x="325514" y="2285541"/>
                  </a:cubicBezTo>
                  <a:lnTo>
                    <a:pt x="4064000" y="2285541"/>
                  </a:lnTo>
                  <a:lnTo>
                    <a:pt x="4064000" y="465346"/>
                  </a:lnTo>
                  <a:cubicBezTo>
                    <a:pt x="3972806" y="345725"/>
                    <a:pt x="4041218" y="187281"/>
                    <a:pt x="3963287" y="1309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-15" y="1"/>
              <a:ext cx="9144000" cy="5143352"/>
            </a:xfrm>
            <a:custGeom>
              <a:avLst/>
              <a:gdLst/>
              <a:ahLst/>
              <a:cxnLst/>
              <a:rect l="l" t="t" r="r" b="b"/>
              <a:pathLst>
                <a:path w="4064000" h="2285934" extrusionOk="0">
                  <a:moveTo>
                    <a:pt x="4064000" y="541546"/>
                  </a:moveTo>
                  <a:cubicBezTo>
                    <a:pt x="4012396" y="498322"/>
                    <a:pt x="3979175" y="432238"/>
                    <a:pt x="3979832" y="364643"/>
                  </a:cubicBezTo>
                  <a:cubicBezTo>
                    <a:pt x="4024017" y="50055"/>
                    <a:pt x="3727785" y="340666"/>
                    <a:pt x="3594047" y="0"/>
                  </a:cubicBezTo>
                  <a:lnTo>
                    <a:pt x="0" y="0"/>
                  </a:lnTo>
                  <a:lnTo>
                    <a:pt x="0" y="1422904"/>
                  </a:lnTo>
                  <a:cubicBezTo>
                    <a:pt x="175691" y="1522029"/>
                    <a:pt x="10570" y="1742221"/>
                    <a:pt x="70053" y="1889300"/>
                  </a:cubicBezTo>
                  <a:cubicBezTo>
                    <a:pt x="143914" y="2074742"/>
                    <a:pt x="474680" y="2055101"/>
                    <a:pt x="474746" y="2285934"/>
                  </a:cubicBezTo>
                  <a:lnTo>
                    <a:pt x="4064000" y="228593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-15" y="594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4064000" y="821975"/>
                  </a:moveTo>
                  <a:cubicBezTo>
                    <a:pt x="3904854" y="719696"/>
                    <a:pt x="3874981" y="525583"/>
                    <a:pt x="3912076" y="353739"/>
                  </a:cubicBezTo>
                  <a:cubicBezTo>
                    <a:pt x="3859553" y="89995"/>
                    <a:pt x="3654252" y="499373"/>
                    <a:pt x="3544412" y="242527"/>
                  </a:cubicBezTo>
                  <a:cubicBezTo>
                    <a:pt x="3516575" y="165210"/>
                    <a:pt x="3536927" y="75346"/>
                    <a:pt x="3500818" y="0"/>
                  </a:cubicBezTo>
                  <a:lnTo>
                    <a:pt x="0" y="0"/>
                  </a:lnTo>
                  <a:lnTo>
                    <a:pt x="0" y="1294546"/>
                  </a:lnTo>
                  <a:cubicBezTo>
                    <a:pt x="325974" y="1577931"/>
                    <a:pt x="36372" y="1880366"/>
                    <a:pt x="390774" y="2094121"/>
                  </a:cubicBezTo>
                  <a:cubicBezTo>
                    <a:pt x="460762" y="2144505"/>
                    <a:pt x="536133" y="2199618"/>
                    <a:pt x="560491" y="2285343"/>
                  </a:cubicBezTo>
                  <a:lnTo>
                    <a:pt x="4064000" y="2285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-15" y="1037"/>
              <a:ext cx="9144000" cy="5141430"/>
            </a:xfrm>
            <a:custGeom>
              <a:avLst/>
              <a:gdLst/>
              <a:ahLst/>
              <a:cxnLst/>
              <a:rect l="l" t="t" r="r" b="b"/>
              <a:pathLst>
                <a:path w="4064000" h="2285080" extrusionOk="0">
                  <a:moveTo>
                    <a:pt x="3795803" y="455689"/>
                  </a:moveTo>
                  <a:cubicBezTo>
                    <a:pt x="3726931" y="388883"/>
                    <a:pt x="3601662" y="435325"/>
                    <a:pt x="3523928" y="379095"/>
                  </a:cubicBezTo>
                  <a:cubicBezTo>
                    <a:pt x="3414745" y="300268"/>
                    <a:pt x="3491101" y="102739"/>
                    <a:pt x="3416911" y="0"/>
                  </a:cubicBezTo>
                  <a:lnTo>
                    <a:pt x="0" y="0"/>
                  </a:lnTo>
                  <a:lnTo>
                    <a:pt x="0" y="1221828"/>
                  </a:lnTo>
                  <a:cubicBezTo>
                    <a:pt x="123883" y="1346322"/>
                    <a:pt x="210606" y="1502927"/>
                    <a:pt x="250406" y="1674035"/>
                  </a:cubicBezTo>
                  <a:cubicBezTo>
                    <a:pt x="273056" y="1772569"/>
                    <a:pt x="281394" y="1878856"/>
                    <a:pt x="339761" y="1961362"/>
                  </a:cubicBezTo>
                  <a:cubicBezTo>
                    <a:pt x="403642" y="2051685"/>
                    <a:pt x="513679" y="2094383"/>
                    <a:pt x="604610" y="2157314"/>
                  </a:cubicBezTo>
                  <a:cubicBezTo>
                    <a:pt x="651093" y="2189436"/>
                    <a:pt x="694622" y="2234828"/>
                    <a:pt x="720359" y="2285080"/>
                  </a:cubicBezTo>
                  <a:lnTo>
                    <a:pt x="4064000" y="2285080"/>
                  </a:lnTo>
                  <a:lnTo>
                    <a:pt x="4064000" y="1160473"/>
                  </a:lnTo>
                  <a:cubicBezTo>
                    <a:pt x="3953766" y="987362"/>
                    <a:pt x="3879774" y="793715"/>
                    <a:pt x="3846356" y="591207"/>
                  </a:cubicBezTo>
                  <a:cubicBezTo>
                    <a:pt x="3838609" y="542662"/>
                    <a:pt x="3831125" y="489782"/>
                    <a:pt x="3795803" y="4556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-15" y="150"/>
              <a:ext cx="9144000" cy="5142465"/>
            </a:xfrm>
            <a:custGeom>
              <a:avLst/>
              <a:gdLst/>
              <a:ahLst/>
              <a:cxnLst/>
              <a:rect l="l" t="t" r="r" b="b"/>
              <a:pathLst>
                <a:path w="4064000" h="2285540" extrusionOk="0">
                  <a:moveTo>
                    <a:pt x="4064000" y="1293035"/>
                  </a:moveTo>
                  <a:lnTo>
                    <a:pt x="3812282" y="663991"/>
                  </a:lnTo>
                  <a:cubicBezTo>
                    <a:pt x="3789828" y="607958"/>
                    <a:pt x="3764945" y="548640"/>
                    <a:pt x="3716820" y="514941"/>
                  </a:cubicBezTo>
                  <a:cubicBezTo>
                    <a:pt x="3642369" y="462390"/>
                    <a:pt x="3534630" y="487417"/>
                    <a:pt x="3463788" y="429545"/>
                  </a:cubicBezTo>
                  <a:cubicBezTo>
                    <a:pt x="3343313" y="329565"/>
                    <a:pt x="3428204" y="100177"/>
                    <a:pt x="3307400" y="0"/>
                  </a:cubicBezTo>
                  <a:lnTo>
                    <a:pt x="0" y="0"/>
                  </a:lnTo>
                  <a:lnTo>
                    <a:pt x="0" y="1157912"/>
                  </a:lnTo>
                  <a:cubicBezTo>
                    <a:pt x="382108" y="1475521"/>
                    <a:pt x="221517" y="1854222"/>
                    <a:pt x="483084" y="2065217"/>
                  </a:cubicBezTo>
                  <a:cubicBezTo>
                    <a:pt x="561344" y="2118951"/>
                    <a:pt x="661467" y="2128279"/>
                    <a:pt x="747277" y="2168810"/>
                  </a:cubicBezTo>
                  <a:cubicBezTo>
                    <a:pt x="803228" y="2195657"/>
                    <a:pt x="851805" y="2235721"/>
                    <a:pt x="888828" y="2285540"/>
                  </a:cubicBezTo>
                  <a:lnTo>
                    <a:pt x="4064000" y="22855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enter">
  <p:cSld name="BLANK_1">
    <p:bg>
      <p:bgPr>
        <a:gradFill>
          <a:gsLst>
            <a:gs pos="0">
              <a:schemeClr val="accent1"/>
            </a:gs>
            <a:gs pos="78000">
              <a:schemeClr val="dk2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2"/>
          <p:cNvGrpSpPr/>
          <p:nvPr/>
        </p:nvGrpSpPr>
        <p:grpSpPr>
          <a:xfrm>
            <a:off x="-15" y="-12"/>
            <a:ext cx="9144000" cy="5142760"/>
            <a:chOff x="-15" y="-12"/>
            <a:chExt cx="9144000" cy="5142760"/>
          </a:xfrm>
        </p:grpSpPr>
        <p:sp>
          <p:nvSpPr>
            <p:cNvPr id="119" name="Google Shape;119;p12"/>
            <p:cNvSpPr/>
            <p:nvPr/>
          </p:nvSpPr>
          <p:spPr>
            <a:xfrm>
              <a:off x="-15" y="-12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0" y="0"/>
                  </a:moveTo>
                  <a:lnTo>
                    <a:pt x="0" y="2285343"/>
                  </a:lnTo>
                  <a:lnTo>
                    <a:pt x="4064000" y="2285343"/>
                  </a:lnTo>
                  <a:lnTo>
                    <a:pt x="4064000" y="0"/>
                  </a:lnTo>
                  <a:close/>
                  <a:moveTo>
                    <a:pt x="3082140" y="1095966"/>
                  </a:moveTo>
                  <a:cubicBezTo>
                    <a:pt x="3009920" y="1483535"/>
                    <a:pt x="2684604" y="1652423"/>
                    <a:pt x="2340247" y="1756870"/>
                  </a:cubicBezTo>
                  <a:cubicBezTo>
                    <a:pt x="2062726" y="1889038"/>
                    <a:pt x="1710754" y="2209274"/>
                    <a:pt x="1410451" y="1968719"/>
                  </a:cubicBezTo>
                  <a:cubicBezTo>
                    <a:pt x="1225437" y="1799240"/>
                    <a:pt x="1294637" y="1499038"/>
                    <a:pt x="1163131" y="1300130"/>
                  </a:cubicBezTo>
                  <a:cubicBezTo>
                    <a:pt x="1007925" y="1131044"/>
                    <a:pt x="934129" y="954405"/>
                    <a:pt x="1065241" y="739731"/>
                  </a:cubicBezTo>
                  <a:cubicBezTo>
                    <a:pt x="1141071" y="619191"/>
                    <a:pt x="1267193" y="537210"/>
                    <a:pt x="1400931" y="488403"/>
                  </a:cubicBezTo>
                  <a:cubicBezTo>
                    <a:pt x="1570582" y="433092"/>
                    <a:pt x="1749227" y="457725"/>
                    <a:pt x="1892025" y="340141"/>
                  </a:cubicBezTo>
                  <a:cubicBezTo>
                    <a:pt x="2028520" y="295144"/>
                    <a:pt x="2144860" y="404583"/>
                    <a:pt x="2263825" y="452602"/>
                  </a:cubicBezTo>
                  <a:cubicBezTo>
                    <a:pt x="2464399" y="532086"/>
                    <a:pt x="2709749" y="457791"/>
                    <a:pt x="2894895" y="568544"/>
                  </a:cubicBezTo>
                  <a:cubicBezTo>
                    <a:pt x="3071701" y="674370"/>
                    <a:pt x="3124422" y="904546"/>
                    <a:pt x="3082140" y="10959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2"/>
            <p:cNvSpPr/>
            <p:nvPr/>
          </p:nvSpPr>
          <p:spPr>
            <a:xfrm>
              <a:off x="-15" y="-12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0" y="0"/>
                  </a:moveTo>
                  <a:lnTo>
                    <a:pt x="0" y="2285343"/>
                  </a:lnTo>
                  <a:lnTo>
                    <a:pt x="4064000" y="2285343"/>
                  </a:lnTo>
                  <a:lnTo>
                    <a:pt x="4064000" y="0"/>
                  </a:lnTo>
                  <a:close/>
                  <a:moveTo>
                    <a:pt x="2928181" y="1644672"/>
                  </a:moveTo>
                  <a:cubicBezTo>
                    <a:pt x="2752031" y="1744652"/>
                    <a:pt x="2539574" y="1757330"/>
                    <a:pt x="2353575" y="1837405"/>
                  </a:cubicBezTo>
                  <a:cubicBezTo>
                    <a:pt x="2238351" y="1887067"/>
                    <a:pt x="2135800" y="1961427"/>
                    <a:pt x="2027667" y="2025015"/>
                  </a:cubicBezTo>
                  <a:cubicBezTo>
                    <a:pt x="1831098" y="2157840"/>
                    <a:pt x="1492781" y="2223332"/>
                    <a:pt x="1363048" y="1974828"/>
                  </a:cubicBezTo>
                  <a:cubicBezTo>
                    <a:pt x="1295031" y="1831362"/>
                    <a:pt x="1366725" y="1645657"/>
                    <a:pt x="1283213" y="1510665"/>
                  </a:cubicBezTo>
                  <a:cubicBezTo>
                    <a:pt x="1230296" y="1425269"/>
                    <a:pt x="1129385" y="1384410"/>
                    <a:pt x="1051782" y="1320165"/>
                  </a:cubicBezTo>
                  <a:cubicBezTo>
                    <a:pt x="821992" y="1139256"/>
                    <a:pt x="837289" y="755825"/>
                    <a:pt x="1081129" y="594097"/>
                  </a:cubicBezTo>
                  <a:cubicBezTo>
                    <a:pt x="1196287" y="513825"/>
                    <a:pt x="1340398" y="491227"/>
                    <a:pt x="1474530" y="449580"/>
                  </a:cubicBezTo>
                  <a:cubicBezTo>
                    <a:pt x="1963063" y="306639"/>
                    <a:pt x="1790195" y="86842"/>
                    <a:pt x="2168495" y="320828"/>
                  </a:cubicBezTo>
                  <a:cubicBezTo>
                    <a:pt x="2375700" y="414830"/>
                    <a:pt x="2611268" y="397422"/>
                    <a:pt x="2823988" y="466462"/>
                  </a:cubicBezTo>
                  <a:cubicBezTo>
                    <a:pt x="3336485" y="633839"/>
                    <a:pt x="3403715" y="1390190"/>
                    <a:pt x="2928181" y="16446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2"/>
            <p:cNvSpPr/>
            <p:nvPr/>
          </p:nvSpPr>
          <p:spPr>
            <a:xfrm>
              <a:off x="-15" y="-12"/>
              <a:ext cx="9144000" cy="5142760"/>
            </a:xfrm>
            <a:custGeom>
              <a:avLst/>
              <a:gdLst/>
              <a:ahLst/>
              <a:cxnLst/>
              <a:rect l="l" t="t" r="r" b="b"/>
              <a:pathLst>
                <a:path w="4064000" h="2285671" extrusionOk="0">
                  <a:moveTo>
                    <a:pt x="0" y="0"/>
                  </a:moveTo>
                  <a:lnTo>
                    <a:pt x="0" y="2285343"/>
                  </a:lnTo>
                  <a:lnTo>
                    <a:pt x="1470656" y="2285343"/>
                  </a:lnTo>
                  <a:cubicBezTo>
                    <a:pt x="1204690" y="2184378"/>
                    <a:pt x="1192479" y="1951180"/>
                    <a:pt x="1261088" y="1710493"/>
                  </a:cubicBezTo>
                  <a:cubicBezTo>
                    <a:pt x="1271330" y="1635344"/>
                    <a:pt x="1261088" y="1550013"/>
                    <a:pt x="1204165" y="1499761"/>
                  </a:cubicBezTo>
                  <a:cubicBezTo>
                    <a:pt x="1167793" y="1467507"/>
                    <a:pt x="1118814" y="1455157"/>
                    <a:pt x="1073448" y="1437290"/>
                  </a:cubicBezTo>
                  <a:cubicBezTo>
                    <a:pt x="859283" y="1352550"/>
                    <a:pt x="718586" y="1111732"/>
                    <a:pt x="749903" y="883395"/>
                  </a:cubicBezTo>
                  <a:cubicBezTo>
                    <a:pt x="781220" y="655057"/>
                    <a:pt x="981532" y="461076"/>
                    <a:pt x="1210665" y="437165"/>
                  </a:cubicBezTo>
                  <a:cubicBezTo>
                    <a:pt x="1329893" y="424749"/>
                    <a:pt x="1459298" y="444982"/>
                    <a:pt x="1559946" y="379949"/>
                  </a:cubicBezTo>
                  <a:cubicBezTo>
                    <a:pt x="1685083" y="299019"/>
                    <a:pt x="1663286" y="117190"/>
                    <a:pt x="1869834" y="106680"/>
                  </a:cubicBezTo>
                  <a:cubicBezTo>
                    <a:pt x="2081175" y="95644"/>
                    <a:pt x="2338737" y="351308"/>
                    <a:pt x="2756167" y="384350"/>
                  </a:cubicBezTo>
                  <a:cubicBezTo>
                    <a:pt x="2901919" y="395911"/>
                    <a:pt x="3039793" y="478024"/>
                    <a:pt x="3144840" y="580302"/>
                  </a:cubicBezTo>
                  <a:cubicBezTo>
                    <a:pt x="3559644" y="1035335"/>
                    <a:pt x="3159810" y="1809684"/>
                    <a:pt x="2608839" y="1934166"/>
                  </a:cubicBezTo>
                  <a:cubicBezTo>
                    <a:pt x="2494863" y="1963070"/>
                    <a:pt x="2375175" y="1970887"/>
                    <a:pt x="2263629" y="2009052"/>
                  </a:cubicBezTo>
                  <a:cubicBezTo>
                    <a:pt x="2066009" y="2076122"/>
                    <a:pt x="1907323" y="2233448"/>
                    <a:pt x="1702678" y="2285672"/>
                  </a:cubicBezTo>
                  <a:lnTo>
                    <a:pt x="4064000" y="2285672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2"/>
            <p:cNvSpPr/>
            <p:nvPr/>
          </p:nvSpPr>
          <p:spPr>
            <a:xfrm>
              <a:off x="-15" y="-12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0" y="0"/>
                  </a:moveTo>
                  <a:lnTo>
                    <a:pt x="0" y="2285343"/>
                  </a:lnTo>
                  <a:lnTo>
                    <a:pt x="1416163" y="2285343"/>
                  </a:lnTo>
                  <a:cubicBezTo>
                    <a:pt x="1016131" y="2089260"/>
                    <a:pt x="1245462" y="1851791"/>
                    <a:pt x="1134375" y="1571953"/>
                  </a:cubicBezTo>
                  <a:cubicBezTo>
                    <a:pt x="1082245" y="1479988"/>
                    <a:pt x="974900" y="1438932"/>
                    <a:pt x="887646" y="1379746"/>
                  </a:cubicBezTo>
                  <a:cubicBezTo>
                    <a:pt x="644725" y="1237790"/>
                    <a:pt x="576970" y="844243"/>
                    <a:pt x="798356" y="660378"/>
                  </a:cubicBezTo>
                  <a:cubicBezTo>
                    <a:pt x="1191231" y="477761"/>
                    <a:pt x="1102598" y="589959"/>
                    <a:pt x="1414653" y="229454"/>
                  </a:cubicBezTo>
                  <a:cubicBezTo>
                    <a:pt x="1579183" y="67398"/>
                    <a:pt x="1821709" y="34618"/>
                    <a:pt x="2050515" y="52814"/>
                  </a:cubicBezTo>
                  <a:cubicBezTo>
                    <a:pt x="2243013" y="68120"/>
                    <a:pt x="2368281" y="221046"/>
                    <a:pt x="2554608" y="260788"/>
                  </a:cubicBezTo>
                  <a:cubicBezTo>
                    <a:pt x="2689462" y="289560"/>
                    <a:pt x="2831538" y="284962"/>
                    <a:pt x="2960483" y="339287"/>
                  </a:cubicBezTo>
                  <a:cubicBezTo>
                    <a:pt x="3426629" y="523218"/>
                    <a:pt x="3494318" y="1497133"/>
                    <a:pt x="3143658" y="1800356"/>
                  </a:cubicBezTo>
                  <a:cubicBezTo>
                    <a:pt x="3081681" y="1850543"/>
                    <a:pt x="3007557" y="1882797"/>
                    <a:pt x="2934418" y="1914459"/>
                  </a:cubicBezTo>
                  <a:cubicBezTo>
                    <a:pt x="2621642" y="2045838"/>
                    <a:pt x="2314051" y="2199487"/>
                    <a:pt x="1985254" y="2285343"/>
                  </a:cubicBezTo>
                  <a:lnTo>
                    <a:pt x="4064000" y="2285343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2"/>
            <p:cNvSpPr/>
            <p:nvPr/>
          </p:nvSpPr>
          <p:spPr>
            <a:xfrm>
              <a:off x="5408537" y="-12"/>
              <a:ext cx="3735448" cy="5142022"/>
            </a:xfrm>
            <a:custGeom>
              <a:avLst/>
              <a:gdLst/>
              <a:ahLst/>
              <a:cxnLst/>
              <a:rect l="l" t="t" r="r" b="b"/>
              <a:pathLst>
                <a:path w="1660199" h="2285343" extrusionOk="0">
                  <a:moveTo>
                    <a:pt x="12277" y="0"/>
                  </a:moveTo>
                  <a:cubicBezTo>
                    <a:pt x="549133" y="201339"/>
                    <a:pt x="949098" y="345528"/>
                    <a:pt x="1082901" y="960974"/>
                  </a:cubicBezTo>
                  <a:cubicBezTo>
                    <a:pt x="1153480" y="1137745"/>
                    <a:pt x="1237780" y="1246921"/>
                    <a:pt x="1196090" y="1454435"/>
                  </a:cubicBezTo>
                  <a:cubicBezTo>
                    <a:pt x="1161162" y="1696304"/>
                    <a:pt x="946604" y="1836289"/>
                    <a:pt x="738676" y="1927860"/>
                  </a:cubicBezTo>
                  <a:lnTo>
                    <a:pt x="0" y="2285343"/>
                  </a:lnTo>
                  <a:lnTo>
                    <a:pt x="1660200" y="2285343"/>
                  </a:lnTo>
                  <a:lnTo>
                    <a:pt x="16602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2"/>
            <p:cNvSpPr/>
            <p:nvPr/>
          </p:nvSpPr>
          <p:spPr>
            <a:xfrm>
              <a:off x="6171372" y="-12"/>
              <a:ext cx="2972610" cy="5142317"/>
            </a:xfrm>
            <a:custGeom>
              <a:avLst/>
              <a:gdLst/>
              <a:ahLst/>
              <a:cxnLst/>
              <a:rect l="l" t="t" r="r" b="b"/>
              <a:pathLst>
                <a:path w="1321160" h="2285474" extrusionOk="0">
                  <a:moveTo>
                    <a:pt x="1321161" y="0"/>
                  </a:moveTo>
                  <a:lnTo>
                    <a:pt x="0" y="0"/>
                  </a:lnTo>
                  <a:cubicBezTo>
                    <a:pt x="438374" y="300136"/>
                    <a:pt x="961113" y="748862"/>
                    <a:pt x="991970" y="1313268"/>
                  </a:cubicBezTo>
                  <a:cubicBezTo>
                    <a:pt x="960391" y="1723828"/>
                    <a:pt x="665340" y="2083873"/>
                    <a:pt x="318226" y="2285475"/>
                  </a:cubicBezTo>
                  <a:lnTo>
                    <a:pt x="1321161" y="22854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2"/>
            <p:cNvSpPr/>
            <p:nvPr/>
          </p:nvSpPr>
          <p:spPr>
            <a:xfrm>
              <a:off x="-15" y="-12"/>
              <a:ext cx="3691132" cy="5142022"/>
            </a:xfrm>
            <a:custGeom>
              <a:avLst/>
              <a:gdLst/>
              <a:ahLst/>
              <a:cxnLst/>
              <a:rect l="l" t="t" r="r" b="b"/>
              <a:pathLst>
                <a:path w="1640503" h="2285343" extrusionOk="0">
                  <a:moveTo>
                    <a:pt x="962295" y="2241265"/>
                  </a:moveTo>
                  <a:cubicBezTo>
                    <a:pt x="959603" y="1786562"/>
                    <a:pt x="1193923" y="1717653"/>
                    <a:pt x="698693" y="1419356"/>
                  </a:cubicBezTo>
                  <a:cubicBezTo>
                    <a:pt x="447303" y="1226032"/>
                    <a:pt x="409814" y="829857"/>
                    <a:pt x="619908" y="592652"/>
                  </a:cubicBezTo>
                  <a:cubicBezTo>
                    <a:pt x="713925" y="482688"/>
                    <a:pt x="844971" y="412334"/>
                    <a:pt x="972734" y="344608"/>
                  </a:cubicBezTo>
                  <a:cubicBezTo>
                    <a:pt x="1195499" y="230505"/>
                    <a:pt x="1411830" y="101556"/>
                    <a:pt x="164050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973587" y="2285343"/>
                  </a:lnTo>
                  <a:cubicBezTo>
                    <a:pt x="968722" y="2270957"/>
                    <a:pt x="964947" y="2256223"/>
                    <a:pt x="962295" y="22412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-15" y="-12"/>
              <a:ext cx="2881318" cy="5142022"/>
            </a:xfrm>
            <a:custGeom>
              <a:avLst/>
              <a:gdLst/>
              <a:ahLst/>
              <a:cxnLst/>
              <a:rect l="l" t="t" r="r" b="b"/>
              <a:pathLst>
                <a:path w="1280586" h="2285343" extrusionOk="0">
                  <a:moveTo>
                    <a:pt x="814113" y="2168153"/>
                  </a:moveTo>
                  <a:cubicBezTo>
                    <a:pt x="750954" y="1388022"/>
                    <a:pt x="-112400" y="736578"/>
                    <a:pt x="1008121" y="209813"/>
                  </a:cubicBezTo>
                  <a:cubicBezTo>
                    <a:pt x="1135294" y="165669"/>
                    <a:pt x="1259183" y="161202"/>
                    <a:pt x="1280587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838274" y="2285343"/>
                  </a:lnTo>
                  <a:cubicBezTo>
                    <a:pt x="821880" y="2248478"/>
                    <a:pt x="813640" y="2208499"/>
                    <a:pt x="814113" y="21681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52152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Kulim Park Light"/>
              <a:buChar char="●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marL="914400" lvl="1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Kulim Park Light"/>
              <a:buChar char="○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marL="1371600" lvl="2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Kulim Park Light"/>
              <a:buChar char="■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marL="1828800" lvl="3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Kulim Park Light"/>
              <a:buChar char="●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marL="2286000" lvl="4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○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marL="2743200" lvl="5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■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marL="3200400" lvl="6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●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marL="3657600" lvl="7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○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marL="4114800" lvl="8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■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lvl="1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lvl="2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lvl="3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lvl="4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lvl="5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lvl="6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lvl="7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lvl="8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affordance.info/mon_weblog/2019/01/oeuf-instagram-kylie-jenner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youtube.com/watch?v=z-_xGtqmGC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Sch%C3%A9ma_de_Jakobs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>
            <a:spLocks noGrp="1"/>
          </p:cNvSpPr>
          <p:nvPr>
            <p:ph type="ctrTitle"/>
          </p:nvPr>
        </p:nvSpPr>
        <p:spPr>
          <a:xfrm>
            <a:off x="685800" y="658575"/>
            <a:ext cx="3620100" cy="382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Comprendre les visuels sur le web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"/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 txBox="1">
            <a:spLocks noGrp="1"/>
          </p:cNvSpPr>
          <p:nvPr>
            <p:ph type="title"/>
          </p:nvPr>
        </p:nvSpPr>
        <p:spPr>
          <a:xfrm>
            <a:off x="457200" y="468143"/>
            <a:ext cx="27723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Le Bébé de Kylie Jenner </a:t>
            </a:r>
            <a:r>
              <a:rPr lang="fr-FR" sz="1800" dirty="0"/>
              <a:t>(record de likes sur Instagram)</a:t>
            </a:r>
            <a:endParaRPr dirty="0"/>
          </a:p>
        </p:txBody>
      </p:sp>
      <p:sp>
        <p:nvSpPr>
          <p:cNvPr id="237" name="Google Shape;237;p23"/>
          <p:cNvSpPr txBox="1">
            <a:spLocks noGrp="1"/>
          </p:cNvSpPr>
          <p:nvPr>
            <p:ph type="body" idx="1"/>
          </p:nvPr>
        </p:nvSpPr>
        <p:spPr>
          <a:xfrm>
            <a:off x="457200" y="1710154"/>
            <a:ext cx="2772300" cy="249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fr-FR" dirty="0"/>
              <a:t>Je suis célèbre, </a:t>
            </a:r>
            <a:r>
              <a:rPr lang="fr-FR" b="1" dirty="0"/>
              <a:t>je m’exprime, </a:t>
            </a:r>
            <a:r>
              <a:rPr lang="fr-FR" dirty="0"/>
              <a:t>mon bébé est née. J’établis </a:t>
            </a:r>
            <a:r>
              <a:rPr lang="fr-FR" b="1" dirty="0"/>
              <a:t>le contact </a:t>
            </a:r>
            <a:r>
              <a:rPr lang="fr-FR" dirty="0"/>
              <a:t>par l’empathie. Il tient mon pouce, comme les millions de likes </a:t>
            </a:r>
            <a:r>
              <a:rPr lang="en" dirty="0"/>
              <a:t>👍 </a:t>
            </a:r>
            <a:r>
              <a:rPr lang="fr-FR" dirty="0"/>
              <a:t>sur cette photo, </a:t>
            </a:r>
            <a:r>
              <a:rPr lang="fr-FR" b="1" dirty="0"/>
              <a:t>c’est un code. </a:t>
            </a:r>
            <a:r>
              <a:rPr lang="fr-FR" dirty="0"/>
              <a:t>Mon accouchement renvoie à tous les accouchements : </a:t>
            </a:r>
            <a:r>
              <a:rPr lang="fr-FR" b="1" dirty="0"/>
              <a:t>une référence.</a:t>
            </a:r>
            <a:endParaRPr b="1" dirty="0"/>
          </a:p>
        </p:txBody>
      </p:sp>
      <p:sp>
        <p:nvSpPr>
          <p:cNvPr id="238" name="Google Shape;238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r"/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 txBox="1">
            <a:spLocks noGrp="1"/>
          </p:cNvSpPr>
          <p:nvPr>
            <p:ph type="title"/>
          </p:nvPr>
        </p:nvSpPr>
        <p:spPr>
          <a:xfrm>
            <a:off x="457200" y="1051625"/>
            <a:ext cx="27723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Battre le record avec un </a:t>
            </a:r>
            <a:r>
              <a:rPr lang="fr-FR" dirty="0" err="1"/>
              <a:t>oeuf</a:t>
            </a:r>
            <a:endParaRPr dirty="0"/>
          </a:p>
        </p:txBody>
      </p:sp>
      <p:sp>
        <p:nvSpPr>
          <p:cNvPr id="237" name="Google Shape;237;p23"/>
          <p:cNvSpPr txBox="1">
            <a:spLocks noGrp="1"/>
          </p:cNvSpPr>
          <p:nvPr>
            <p:ph type="body" idx="1"/>
          </p:nvPr>
        </p:nvSpPr>
        <p:spPr>
          <a:xfrm>
            <a:off x="457200" y="2049800"/>
            <a:ext cx="2772300" cy="249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fr-FR" dirty="0"/>
              <a:t>Aucune </a:t>
            </a:r>
            <a:r>
              <a:rPr lang="fr-FR" b="1" dirty="0"/>
              <a:t>expression. </a:t>
            </a:r>
            <a:r>
              <a:rPr lang="fr-FR" dirty="0"/>
              <a:t>Juste un œuf. Tout est dans </a:t>
            </a:r>
            <a:r>
              <a:rPr lang="fr-FR" b="1" dirty="0"/>
              <a:t>la réception </a:t>
            </a:r>
            <a:r>
              <a:rPr lang="fr-FR" dirty="0"/>
              <a:t>: liker pour battre le record de likes de Kylie. Œuf = compteurs de likes, </a:t>
            </a:r>
            <a:r>
              <a:rPr lang="fr-FR" b="1" dirty="0"/>
              <a:t>la parole </a:t>
            </a:r>
            <a:r>
              <a:rPr lang="fr-FR" dirty="0"/>
              <a:t>joue sur le défi. L’œuf c’est aussi </a:t>
            </a:r>
            <a:r>
              <a:rPr lang="fr-FR" b="1" dirty="0"/>
              <a:t>l’</a:t>
            </a:r>
            <a:r>
              <a:rPr lang="fr-FR" b="1" dirty="0" err="1"/>
              <a:t>easter</a:t>
            </a:r>
            <a:r>
              <a:rPr lang="fr-FR" b="1" dirty="0"/>
              <a:t> </a:t>
            </a:r>
            <a:r>
              <a:rPr lang="fr-FR" b="1" dirty="0" err="1"/>
              <a:t>egg</a:t>
            </a:r>
            <a:r>
              <a:rPr lang="fr-FR" b="1" dirty="0"/>
              <a:t> caché, le code </a:t>
            </a:r>
            <a:r>
              <a:rPr lang="en" dirty="0"/>
              <a:t>😉</a:t>
            </a:r>
            <a:r>
              <a:rPr lang="fr-FR" b="1" dirty="0"/>
              <a:t>. </a:t>
            </a:r>
            <a:endParaRPr b="1" dirty="0"/>
          </a:p>
        </p:txBody>
      </p:sp>
      <p:sp>
        <p:nvSpPr>
          <p:cNvPr id="238" name="Google Shape;238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5D3B18-E83C-41E4-9827-9AA6478667F6}"/>
              </a:ext>
            </a:extLst>
          </p:cNvPr>
          <p:cNvSpPr/>
          <p:nvPr/>
        </p:nvSpPr>
        <p:spPr>
          <a:xfrm>
            <a:off x="6284386" y="4542500"/>
            <a:ext cx="2470548" cy="316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buClr>
                <a:schemeClr val="accent4"/>
              </a:buClr>
              <a:buSzPts val="2000"/>
            </a:pPr>
            <a:r>
              <a:rPr lang="fr-FR" altLang="fr-FR" i="1" dirty="0">
                <a:solidFill>
                  <a:schemeClr val="dk1"/>
                </a:solidFill>
                <a:latin typeface="Kulim Park Light"/>
                <a:sym typeface="Kulim Park Light"/>
                <a:hlinkClick r:id="rId4"/>
              </a:rPr>
              <a:t>Référence : Olivier </a:t>
            </a:r>
            <a:r>
              <a:rPr lang="fr-FR" altLang="fr-FR" i="1" dirty="0" err="1">
                <a:solidFill>
                  <a:schemeClr val="dk1"/>
                </a:solidFill>
                <a:latin typeface="Kulim Park Light"/>
                <a:sym typeface="Kulim Park Light"/>
                <a:hlinkClick r:id="rId4"/>
              </a:rPr>
              <a:t>Erztcheid</a:t>
            </a:r>
            <a:r>
              <a:rPr lang="fr-FR" altLang="fr-FR" i="1" dirty="0">
                <a:solidFill>
                  <a:schemeClr val="dk1"/>
                </a:solidFill>
                <a:latin typeface="Kulim Park Light"/>
                <a:sym typeface="Kulim Park Light"/>
                <a:hlinkClick r:id="rId4"/>
              </a:rPr>
              <a:t>.</a:t>
            </a:r>
            <a:endParaRPr lang="fr-FR" altLang="fr-FR" i="1" dirty="0">
              <a:solidFill>
                <a:schemeClr val="dk1"/>
              </a:solidFill>
              <a:latin typeface="Kulim Park Light"/>
              <a:sym typeface="Kulim Park Light"/>
            </a:endParaRPr>
          </a:p>
        </p:txBody>
      </p:sp>
    </p:spTree>
    <p:extLst>
      <p:ext uri="{BB962C8B-B14F-4D97-AF65-F5344CB8AC3E}">
        <p14:creationId xmlns:p14="http://schemas.microsoft.com/office/powerpoint/2010/main" val="470340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9"/>
          <p:cNvGrpSpPr/>
          <p:nvPr/>
        </p:nvGrpSpPr>
        <p:grpSpPr>
          <a:xfrm>
            <a:off x="7711638" y="380961"/>
            <a:ext cx="1051289" cy="1023982"/>
            <a:chOff x="5926225" y="921350"/>
            <a:chExt cx="517800" cy="504350"/>
          </a:xfrm>
        </p:grpSpPr>
        <p:sp>
          <p:nvSpPr>
            <p:cNvPr id="181" name="Google Shape;181;p1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3" name="Google Shape;183;p19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 programme</a:t>
            </a:r>
            <a:endParaRPr dirty="0"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5215200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endParaRPr lang="fr-FR" dirty="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fr-FR" dirty="0"/>
              <a:t>Les images c’est un langage !</a:t>
            </a: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b="1" dirty="0"/>
              <a:t>Les règles et les conventions de l’image</a:t>
            </a:r>
            <a:endParaRPr b="1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dirty="0"/>
              <a:t>Les élémen</a:t>
            </a:r>
            <a:r>
              <a:rPr lang="fr-FR" dirty="0" err="1"/>
              <a:t>ts</a:t>
            </a:r>
            <a:r>
              <a:rPr lang="fr-FR" dirty="0"/>
              <a:t> d’un bon visuel web</a:t>
            </a:r>
            <a:r>
              <a:rPr lang="en" dirty="0"/>
              <a:t> </a:t>
            </a:r>
            <a:endParaRPr dirty="0"/>
          </a:p>
        </p:txBody>
      </p:sp>
      <p:sp>
        <p:nvSpPr>
          <p:cNvPr id="185" name="Google Shape;185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407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ctrTitle"/>
          </p:nvPr>
        </p:nvSpPr>
        <p:spPr>
          <a:xfrm>
            <a:off x="685799" y="2123600"/>
            <a:ext cx="5340532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2. </a:t>
            </a:r>
            <a:r>
              <a:rPr lang="fr-FR" dirty="0"/>
              <a:t>Règles et conventions</a:t>
            </a:r>
            <a:endParaRPr dirty="0"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1"/>
          </p:nvPr>
        </p:nvSpPr>
        <p:spPr>
          <a:xfrm>
            <a:off x="685800" y="2691077"/>
            <a:ext cx="4566300" cy="32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(avec lesquels on peut jouer)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3360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"/>
          <p:cNvSpPr txBox="1">
            <a:spLocks noGrp="1"/>
          </p:cNvSpPr>
          <p:nvPr>
            <p:ph type="title" idx="4294967295"/>
          </p:nvPr>
        </p:nvSpPr>
        <p:spPr>
          <a:xfrm>
            <a:off x="457199" y="457200"/>
            <a:ext cx="5839097" cy="788700"/>
          </a:xfrm>
          <a:prstGeom prst="rect">
            <a:avLst/>
          </a:prstGeom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lt1"/>
                </a:solidFill>
              </a:rPr>
              <a:t>Composition : </a:t>
            </a:r>
            <a:r>
              <a:rPr lang="fr-FR" b="0" dirty="0">
                <a:solidFill>
                  <a:schemeClr val="lt1"/>
                </a:solidFill>
              </a:rPr>
              <a:t>la règle des tiers </a:t>
            </a:r>
            <a:br>
              <a:rPr lang="fr-FR" b="0" dirty="0">
                <a:solidFill>
                  <a:schemeClr val="lt1"/>
                </a:solidFill>
              </a:rPr>
            </a:br>
            <a:r>
              <a:rPr lang="fr-FR" b="0" dirty="0">
                <a:solidFill>
                  <a:schemeClr val="lt1"/>
                </a:solidFill>
              </a:rPr>
              <a:t>et les points de force.</a:t>
            </a:r>
            <a:endParaRPr b="0" dirty="0">
              <a:solidFill>
                <a:schemeClr val="lt1"/>
              </a:solidFill>
            </a:endParaRPr>
          </a:p>
        </p:txBody>
      </p:sp>
      <p:sp>
        <p:nvSpPr>
          <p:cNvPr id="244" name="Google Shape;244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4656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"/>
          <p:cNvSpPr txBox="1">
            <a:spLocks noGrp="1"/>
          </p:cNvSpPr>
          <p:nvPr>
            <p:ph type="title" idx="4294967295"/>
          </p:nvPr>
        </p:nvSpPr>
        <p:spPr>
          <a:xfrm>
            <a:off x="414867" y="457200"/>
            <a:ext cx="5881429" cy="788700"/>
          </a:xfrm>
          <a:prstGeom prst="rect">
            <a:avLst/>
          </a:prstGeom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lt1"/>
                </a:solidFill>
              </a:rPr>
              <a:t> Perspectives : </a:t>
            </a:r>
            <a:r>
              <a:rPr lang="fr-FR" b="0" dirty="0">
                <a:solidFill>
                  <a:schemeClr val="lt1"/>
                </a:solidFill>
              </a:rPr>
              <a:t>premier plan et</a:t>
            </a:r>
            <a:br>
              <a:rPr lang="fr-FR" b="0" dirty="0">
                <a:solidFill>
                  <a:schemeClr val="lt1"/>
                </a:solidFill>
              </a:rPr>
            </a:br>
            <a:r>
              <a:rPr lang="fr-FR" b="0" dirty="0">
                <a:solidFill>
                  <a:schemeClr val="lt1"/>
                </a:solidFill>
              </a:rPr>
              <a:t> second plan.</a:t>
            </a:r>
            <a:endParaRPr b="0" dirty="0">
              <a:solidFill>
                <a:schemeClr val="lt1"/>
              </a:solidFill>
            </a:endParaRPr>
          </a:p>
        </p:txBody>
      </p:sp>
      <p:sp>
        <p:nvSpPr>
          <p:cNvPr id="244" name="Google Shape;244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3238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ctrTitle" idx="4294967295"/>
          </p:nvPr>
        </p:nvSpPr>
        <p:spPr>
          <a:xfrm>
            <a:off x="2404575" y="2644150"/>
            <a:ext cx="4334400" cy="784800"/>
          </a:xfrm>
          <a:prstGeom prst="rect">
            <a:avLst/>
          </a:prstGeom>
          <a:effectLst>
            <a:outerShdw blurRad="142875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fr-FR" sz="6000" dirty="0">
                <a:solidFill>
                  <a:schemeClr val="lt1"/>
                </a:solidFill>
              </a:rPr>
              <a:t>Évoquer</a:t>
            </a:r>
            <a:endParaRPr sz="6000" dirty="0">
              <a:solidFill>
                <a:schemeClr val="lt1"/>
              </a:solidFill>
            </a:endParaRPr>
          </a:p>
        </p:txBody>
      </p:sp>
      <p:sp>
        <p:nvSpPr>
          <p:cNvPr id="191" name="Google Shape;191;p20"/>
          <p:cNvSpPr txBox="1">
            <a:spLocks noGrp="1"/>
          </p:cNvSpPr>
          <p:nvPr>
            <p:ph type="subTitle" idx="4294967295"/>
          </p:nvPr>
        </p:nvSpPr>
        <p:spPr>
          <a:xfrm>
            <a:off x="2475700" y="3411550"/>
            <a:ext cx="42633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700" dirty="0">
                <a:solidFill>
                  <a:schemeClr val="accent5"/>
                </a:solidFill>
              </a:rPr>
              <a:t>Souvenir de l’image </a:t>
            </a:r>
            <a:br>
              <a:rPr lang="fr-FR" sz="1700" dirty="0">
                <a:solidFill>
                  <a:schemeClr val="accent5"/>
                </a:solidFill>
              </a:rPr>
            </a:br>
            <a:r>
              <a:rPr lang="fr-FR" sz="1700" dirty="0">
                <a:solidFill>
                  <a:schemeClr val="accent5"/>
                </a:solidFill>
              </a:rPr>
              <a:t>&gt; </a:t>
            </a:r>
            <a:br>
              <a:rPr lang="fr-FR" sz="1700" dirty="0">
                <a:solidFill>
                  <a:schemeClr val="accent5"/>
                </a:solidFill>
              </a:rPr>
            </a:br>
            <a:r>
              <a:rPr lang="fr-FR" sz="1700" dirty="0">
                <a:solidFill>
                  <a:schemeClr val="accent5"/>
                </a:solidFill>
              </a:rPr>
              <a:t>Souvenir de la réalité</a:t>
            </a:r>
            <a:endParaRPr sz="1700" dirty="0">
              <a:solidFill>
                <a:schemeClr val="accent5"/>
              </a:solidFill>
            </a:endParaRPr>
          </a:p>
        </p:txBody>
      </p:sp>
      <p:sp>
        <p:nvSpPr>
          <p:cNvPr id="192" name="Google Shape;192;p20"/>
          <p:cNvSpPr/>
          <p:nvPr/>
        </p:nvSpPr>
        <p:spPr>
          <a:xfrm>
            <a:off x="4801918" y="2397498"/>
            <a:ext cx="255593" cy="24404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  <a:effectLst>
            <a:outerShdw blurRad="228600" dist="762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20"/>
          <p:cNvGrpSpPr/>
          <p:nvPr/>
        </p:nvGrpSpPr>
        <p:grpSpPr>
          <a:xfrm>
            <a:off x="4484596" y="1027067"/>
            <a:ext cx="1094956" cy="1095228"/>
            <a:chOff x="6654650" y="3665275"/>
            <a:chExt cx="409100" cy="409125"/>
          </a:xfrm>
        </p:grpSpPr>
        <p:sp>
          <p:nvSpPr>
            <p:cNvPr id="194" name="Google Shape;194;p20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28600" dist="762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28600" dist="762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p20"/>
          <p:cNvGrpSpPr/>
          <p:nvPr/>
        </p:nvGrpSpPr>
        <p:grpSpPr>
          <a:xfrm rot="1057000">
            <a:off x="3429567" y="1888291"/>
            <a:ext cx="723436" cy="723492"/>
            <a:chOff x="570875" y="4322250"/>
            <a:chExt cx="443300" cy="443325"/>
          </a:xfrm>
        </p:grpSpPr>
        <p:sp>
          <p:nvSpPr>
            <p:cNvPr id="197" name="Google Shape;197;p20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28600" dist="762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28600" dist="762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28600" dist="762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28600" dist="762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" name="Google Shape;201;p20"/>
          <p:cNvSpPr/>
          <p:nvPr/>
        </p:nvSpPr>
        <p:spPr>
          <a:xfrm rot="2466570">
            <a:off x="3510625" y="1239359"/>
            <a:ext cx="355107" cy="33906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  <a:effectLst>
            <a:outerShdw blurRad="228600" dist="762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0"/>
          <p:cNvSpPr/>
          <p:nvPr/>
        </p:nvSpPr>
        <p:spPr>
          <a:xfrm rot="-1609390">
            <a:off x="4029945" y="1452685"/>
            <a:ext cx="255567" cy="24399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  <a:effectLst>
            <a:outerShdw blurRad="228600" dist="762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0"/>
          <p:cNvSpPr/>
          <p:nvPr/>
        </p:nvSpPr>
        <p:spPr>
          <a:xfrm rot="2926158">
            <a:off x="5579395" y="1646000"/>
            <a:ext cx="191399" cy="18275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  <a:effectLst>
            <a:outerShdw blurRad="228600" dist="762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0"/>
          <p:cNvSpPr/>
          <p:nvPr/>
        </p:nvSpPr>
        <p:spPr>
          <a:xfrm rot="-1609432">
            <a:off x="4512553" y="969735"/>
            <a:ext cx="172415" cy="16462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  <a:effectLst>
            <a:outerShdw blurRad="228600" dist="762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>
            <a:spLocks noGrp="1"/>
          </p:cNvSpPr>
          <p:nvPr>
            <p:ph type="body" idx="1"/>
          </p:nvPr>
        </p:nvSpPr>
        <p:spPr>
          <a:xfrm>
            <a:off x="2693100" y="2348070"/>
            <a:ext cx="37581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2400" dirty="0"/>
              <a:t>Nous avons tendance à garder en tête l’image de quelqu’un plutôt que la réalité de cette personne. Idem pour une entreprise.</a:t>
            </a:r>
            <a:br>
              <a:rPr lang="fr-FR" sz="2400" dirty="0"/>
            </a:br>
            <a:br>
              <a:rPr lang="fr-FR" sz="2400" dirty="0"/>
            </a:br>
            <a:r>
              <a:rPr lang="fr-FR" sz="1400" i="1" dirty="0"/>
              <a:t>Connaissez vous le mythe d’Orphée et Eurydice ?  </a:t>
            </a:r>
            <a:endParaRPr lang="fr-FR" sz="2400" b="1" i="1" dirty="0"/>
          </a:p>
        </p:txBody>
      </p:sp>
      <p:sp>
        <p:nvSpPr>
          <p:cNvPr id="175" name="Google Shape;17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4" name="Google Shape;558;p39">
            <a:extLst>
              <a:ext uri="{FF2B5EF4-FFF2-40B4-BE49-F238E27FC236}">
                <a16:creationId xmlns:a16="http://schemas.microsoft.com/office/drawing/2014/main" id="{461B39A7-7ECD-473A-8BE2-66AA26670B55}"/>
              </a:ext>
            </a:extLst>
          </p:cNvPr>
          <p:cNvGrpSpPr/>
          <p:nvPr/>
        </p:nvGrpSpPr>
        <p:grpSpPr>
          <a:xfrm>
            <a:off x="5221486" y="4132046"/>
            <a:ext cx="413486" cy="261355"/>
            <a:chOff x="3241525" y="3039450"/>
            <a:chExt cx="494600" cy="312625"/>
          </a:xfrm>
          <a:solidFill>
            <a:schemeClr val="bg1"/>
          </a:solidFill>
        </p:grpSpPr>
        <p:sp>
          <p:nvSpPr>
            <p:cNvPr id="5" name="Google Shape;559;p39">
              <a:extLst>
                <a:ext uri="{FF2B5EF4-FFF2-40B4-BE49-F238E27FC236}">
                  <a16:creationId xmlns:a16="http://schemas.microsoft.com/office/drawing/2014/main" id="{E4EC9881-B89E-4570-ABAC-1D245121B4B8}"/>
                </a:ext>
              </a:extLst>
            </p:cNvPr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" name="Google Shape;560;p39">
              <a:extLst>
                <a:ext uri="{FF2B5EF4-FFF2-40B4-BE49-F238E27FC236}">
                  <a16:creationId xmlns:a16="http://schemas.microsoft.com/office/drawing/2014/main" id="{2A122634-090B-4C4B-AD8F-BB8AF39693EA}"/>
                </a:ext>
              </a:extLst>
            </p:cNvPr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094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9"/>
          <p:cNvGrpSpPr/>
          <p:nvPr/>
        </p:nvGrpSpPr>
        <p:grpSpPr>
          <a:xfrm>
            <a:off x="7711638" y="380961"/>
            <a:ext cx="1051289" cy="1023982"/>
            <a:chOff x="5926225" y="921350"/>
            <a:chExt cx="517800" cy="504350"/>
          </a:xfrm>
        </p:grpSpPr>
        <p:sp>
          <p:nvSpPr>
            <p:cNvPr id="181" name="Google Shape;181;p1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3" name="Google Shape;183;p19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 programme</a:t>
            </a:r>
            <a:endParaRPr dirty="0"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5215200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endParaRPr lang="fr-FR" dirty="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fr-FR" dirty="0"/>
              <a:t>Les images c’est un langage !</a:t>
            </a: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dirty="0"/>
              <a:t>Les règles et les conventions de l’image</a:t>
            </a: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b="1" dirty="0"/>
              <a:t>Les élémen</a:t>
            </a:r>
            <a:r>
              <a:rPr lang="fr-FR" b="1" dirty="0" err="1"/>
              <a:t>ts</a:t>
            </a:r>
            <a:r>
              <a:rPr lang="fr-FR" b="1" dirty="0"/>
              <a:t> d’un bon visuel web</a:t>
            </a:r>
            <a:r>
              <a:rPr lang="en" b="1" dirty="0"/>
              <a:t> </a:t>
            </a:r>
            <a:endParaRPr b="1" dirty="0"/>
          </a:p>
        </p:txBody>
      </p:sp>
      <p:sp>
        <p:nvSpPr>
          <p:cNvPr id="185" name="Google Shape;185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999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ctrTitle"/>
          </p:nvPr>
        </p:nvSpPr>
        <p:spPr>
          <a:xfrm>
            <a:off x="685799" y="2123600"/>
            <a:ext cx="5340532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3. </a:t>
            </a:r>
            <a:r>
              <a:rPr lang="fr-FR" dirty="0"/>
              <a:t>Un bon visuel  </a:t>
            </a:r>
            <a:endParaRPr dirty="0"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1"/>
          </p:nvPr>
        </p:nvSpPr>
        <p:spPr>
          <a:xfrm>
            <a:off x="685800" y="2691077"/>
            <a:ext cx="4566300" cy="32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Quels sont les ingrédients ?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588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 txBox="1">
            <a:spLocks noGrp="1"/>
          </p:cNvSpPr>
          <p:nvPr>
            <p:ph type="title"/>
          </p:nvPr>
        </p:nvSpPr>
        <p:spPr>
          <a:xfrm>
            <a:off x="457199" y="601001"/>
            <a:ext cx="3130731" cy="147185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dirty="0">
                <a:solidFill>
                  <a:schemeClr val="accent5"/>
                </a:solidFill>
              </a:rPr>
              <a:t>Salut !</a:t>
            </a:r>
            <a:endParaRPr sz="5400" dirty="0">
              <a:solidFill>
                <a:schemeClr val="accent5"/>
              </a:solidFill>
            </a:endParaRPr>
          </a:p>
        </p:txBody>
      </p:sp>
      <p:sp>
        <p:nvSpPr>
          <p:cNvPr id="162" name="Google Shape;162;p16"/>
          <p:cNvSpPr txBox="1">
            <a:spLocks noGrp="1"/>
          </p:cNvSpPr>
          <p:nvPr>
            <p:ph type="body" idx="1"/>
          </p:nvPr>
        </p:nvSpPr>
        <p:spPr>
          <a:xfrm>
            <a:off x="457200" y="2049800"/>
            <a:ext cx="2772300" cy="249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chemeClr val="accent1"/>
                </a:solidFill>
                <a:latin typeface="Kulim Park"/>
                <a:ea typeface="Kulim Park"/>
                <a:cs typeface="Kulim Park"/>
                <a:sym typeface="Kulim Park"/>
              </a:rPr>
              <a:t>Bienvenue au Lab01</a:t>
            </a:r>
            <a:endParaRPr b="1" dirty="0">
              <a:solidFill>
                <a:schemeClr val="accent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fr-FR" sz="1600" dirty="0" err="1"/>
              <a:t>Cowork</a:t>
            </a:r>
            <a:r>
              <a:rPr lang="fr-FR" sz="1600" dirty="0"/>
              <a:t> et Innovation </a:t>
            </a:r>
            <a:br>
              <a:rPr lang="fr-FR" sz="1600" dirty="0"/>
            </a:br>
            <a:r>
              <a:rPr lang="fr-FR" sz="1600" dirty="0"/>
              <a:t>Un Tiers-Lieux à Ambérieu-en-Bugey.</a:t>
            </a:r>
            <a:br>
              <a:rPr lang="fr-FR" sz="1600" dirty="0"/>
            </a:br>
            <a:r>
              <a:rPr lang="fr-FR" sz="1600" dirty="0"/>
              <a:t>1000 possibles pour décrocher la lune ensemble ! </a:t>
            </a:r>
            <a:br>
              <a:rPr lang="fr-FR" sz="1600" dirty="0"/>
            </a:br>
            <a:r>
              <a:rPr lang="fr-FR" sz="1600" b="1" u="sng" dirty="0"/>
              <a:t>www.lab01.fr/join</a:t>
            </a:r>
            <a:endParaRPr lang="fr-FR" sz="3200" b="1" u="sng" dirty="0"/>
          </a:p>
        </p:txBody>
      </p:sp>
      <p:sp>
        <p:nvSpPr>
          <p:cNvPr id="163" name="Google Shape;163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F935CB4-8957-4EE9-9771-C7037A584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8" y="-131880"/>
            <a:ext cx="1779270" cy="177927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27E4214-63C6-4637-B0FD-35B25317E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8" y="4487599"/>
            <a:ext cx="1117313" cy="3935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83;p19">
            <a:extLst>
              <a:ext uri="{FF2B5EF4-FFF2-40B4-BE49-F238E27FC236}">
                <a16:creationId xmlns:a16="http://schemas.microsoft.com/office/drawing/2014/main" id="{02BADF4F-890D-43FB-854A-2EFEC0809968}"/>
              </a:ext>
            </a:extLst>
          </p:cNvPr>
          <p:cNvSpPr txBox="1">
            <a:spLocks/>
          </p:cNvSpPr>
          <p:nvPr/>
        </p:nvSpPr>
        <p:spPr>
          <a:xfrm>
            <a:off x="317861" y="193817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2800" b="1" dirty="0">
                <a:solidFill>
                  <a:schemeClr val="dk1"/>
                </a:solidFill>
                <a:latin typeface="Kulim Park"/>
                <a:sym typeface="Kulim Park"/>
              </a:rPr>
              <a:t>Choisir la bonne image</a:t>
            </a:r>
          </a:p>
        </p:txBody>
      </p:sp>
      <p:sp>
        <p:nvSpPr>
          <p:cNvPr id="9" name="Google Shape;183;p19">
            <a:extLst>
              <a:ext uri="{FF2B5EF4-FFF2-40B4-BE49-F238E27FC236}">
                <a16:creationId xmlns:a16="http://schemas.microsoft.com/office/drawing/2014/main" id="{8881BB8E-C00A-473A-9A36-06CE3481D15B}"/>
              </a:ext>
            </a:extLst>
          </p:cNvPr>
          <p:cNvSpPr txBox="1">
            <a:spLocks/>
          </p:cNvSpPr>
          <p:nvPr/>
        </p:nvSpPr>
        <p:spPr>
          <a:xfrm>
            <a:off x="4894218" y="425183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2000" b="1" dirty="0">
                <a:solidFill>
                  <a:schemeClr val="dk1"/>
                </a:solidFill>
                <a:latin typeface="Kulim Park"/>
                <a:sym typeface="Kulim Park"/>
              </a:rPr>
              <a:t>Evoquer, suggérer, se renouveler…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6530FC7-BB56-4C4A-8316-DD36FEADD15A}"/>
              </a:ext>
            </a:extLst>
          </p:cNvPr>
          <p:cNvGrpSpPr/>
          <p:nvPr/>
        </p:nvGrpSpPr>
        <p:grpSpPr>
          <a:xfrm>
            <a:off x="850994" y="1030332"/>
            <a:ext cx="3660914" cy="2443855"/>
            <a:chOff x="1332411" y="1430937"/>
            <a:chExt cx="3660914" cy="2443855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E4FB129A-6909-45F3-9F1E-761E97B64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2411" y="1430937"/>
              <a:ext cx="3660914" cy="2443855"/>
            </a:xfrm>
            <a:prstGeom prst="rect">
              <a:avLst/>
            </a:prstGeom>
          </p:spPr>
        </p:pic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F7F2D3E4-87DE-4B41-9EC9-C8444289CD1C}"/>
                </a:ext>
              </a:extLst>
            </p:cNvPr>
            <p:cNvCxnSpPr>
              <a:cxnSpLocks/>
            </p:cNvCxnSpPr>
            <p:nvPr/>
          </p:nvCxnSpPr>
          <p:spPr>
            <a:xfrm>
              <a:off x="1332411" y="1430937"/>
              <a:ext cx="3660914" cy="244385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487FAC75-7297-4F52-8A8D-5AC4B8EBACC9}"/>
                </a:ext>
              </a:extLst>
            </p:cNvPr>
            <p:cNvCxnSpPr/>
            <p:nvPr/>
          </p:nvCxnSpPr>
          <p:spPr>
            <a:xfrm flipH="1">
              <a:off x="1332411" y="1430937"/>
              <a:ext cx="3660914" cy="240173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900BD761-42B3-4FAB-82E1-3249A8890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069" y="1724269"/>
            <a:ext cx="4504777" cy="2537413"/>
          </a:xfrm>
          <a:prstGeom prst="rect">
            <a:avLst/>
          </a:prstGeom>
        </p:spPr>
      </p:pic>
      <p:sp>
        <p:nvSpPr>
          <p:cNvPr id="20" name="Google Shape;183;p19">
            <a:extLst>
              <a:ext uri="{FF2B5EF4-FFF2-40B4-BE49-F238E27FC236}">
                <a16:creationId xmlns:a16="http://schemas.microsoft.com/office/drawing/2014/main" id="{D133E51D-4DF8-42D1-A66A-1B8A074E90C5}"/>
              </a:ext>
            </a:extLst>
          </p:cNvPr>
          <p:cNvSpPr txBox="1">
            <a:spLocks/>
          </p:cNvSpPr>
          <p:nvPr/>
        </p:nvSpPr>
        <p:spPr>
          <a:xfrm>
            <a:off x="1309177" y="3068948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b="1" dirty="0">
                <a:solidFill>
                  <a:schemeClr val="dk1"/>
                </a:solidFill>
                <a:latin typeface="Kulim Park"/>
                <a:sym typeface="Kulim Park"/>
              </a:rPr>
              <a:t>Ceci n’est pas un partenariat</a:t>
            </a:r>
          </a:p>
        </p:txBody>
      </p:sp>
      <p:sp>
        <p:nvSpPr>
          <p:cNvPr id="21" name="Google Shape;183;p19">
            <a:extLst>
              <a:ext uri="{FF2B5EF4-FFF2-40B4-BE49-F238E27FC236}">
                <a16:creationId xmlns:a16="http://schemas.microsoft.com/office/drawing/2014/main" id="{D56E9E8B-3A36-4BA5-857F-D9C1C2DE3690}"/>
              </a:ext>
            </a:extLst>
          </p:cNvPr>
          <p:cNvSpPr txBox="1">
            <a:spLocks/>
          </p:cNvSpPr>
          <p:nvPr/>
        </p:nvSpPr>
        <p:spPr>
          <a:xfrm>
            <a:off x="4894218" y="383474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b="1" dirty="0">
                <a:solidFill>
                  <a:schemeClr val="dk1"/>
                </a:solidFill>
                <a:latin typeface="Kulim Park"/>
                <a:sym typeface="Kulim Park"/>
              </a:rPr>
              <a:t>Ceci en est un</a:t>
            </a:r>
          </a:p>
        </p:txBody>
      </p:sp>
    </p:spTree>
    <p:extLst>
      <p:ext uri="{BB962C8B-B14F-4D97-AF65-F5344CB8AC3E}">
        <p14:creationId xmlns:p14="http://schemas.microsoft.com/office/powerpoint/2010/main" val="741161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2C2193D-8B72-4EC6-AC2C-482BE1A36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502" y="1015612"/>
            <a:ext cx="3719716" cy="2481051"/>
          </a:xfrm>
          <a:prstGeom prst="rect">
            <a:avLst/>
          </a:prstGeom>
        </p:spPr>
      </p:pic>
      <p:sp>
        <p:nvSpPr>
          <p:cNvPr id="8" name="Google Shape;183;p19">
            <a:extLst>
              <a:ext uri="{FF2B5EF4-FFF2-40B4-BE49-F238E27FC236}">
                <a16:creationId xmlns:a16="http://schemas.microsoft.com/office/drawing/2014/main" id="{02BADF4F-890D-43FB-854A-2EFEC0809968}"/>
              </a:ext>
            </a:extLst>
          </p:cNvPr>
          <p:cNvSpPr txBox="1">
            <a:spLocks/>
          </p:cNvSpPr>
          <p:nvPr/>
        </p:nvSpPr>
        <p:spPr>
          <a:xfrm>
            <a:off x="317861" y="193817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2800" b="1" dirty="0">
                <a:solidFill>
                  <a:schemeClr val="dk1"/>
                </a:solidFill>
                <a:latin typeface="Kulim Park"/>
                <a:sym typeface="Kulim Park"/>
              </a:rPr>
              <a:t>Choisir la bonne image</a:t>
            </a:r>
          </a:p>
        </p:txBody>
      </p:sp>
      <p:sp>
        <p:nvSpPr>
          <p:cNvPr id="9" name="Google Shape;183;p19">
            <a:extLst>
              <a:ext uri="{FF2B5EF4-FFF2-40B4-BE49-F238E27FC236}">
                <a16:creationId xmlns:a16="http://schemas.microsoft.com/office/drawing/2014/main" id="{8881BB8E-C00A-473A-9A36-06CE3481D15B}"/>
              </a:ext>
            </a:extLst>
          </p:cNvPr>
          <p:cNvSpPr txBox="1">
            <a:spLocks/>
          </p:cNvSpPr>
          <p:nvPr/>
        </p:nvSpPr>
        <p:spPr>
          <a:xfrm>
            <a:off x="4894218" y="425183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2000" b="1" dirty="0">
                <a:solidFill>
                  <a:schemeClr val="dk1"/>
                </a:solidFill>
                <a:latin typeface="Kulim Park"/>
                <a:sym typeface="Kulim Park"/>
              </a:rPr>
              <a:t>Evoquer, suggérer, se renouveler…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0BD761-42B3-4FAB-82E1-3249A8890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866" y="1724269"/>
            <a:ext cx="3787183" cy="2537413"/>
          </a:xfrm>
          <a:prstGeom prst="rect">
            <a:avLst/>
          </a:prstGeom>
        </p:spPr>
      </p:pic>
      <p:sp>
        <p:nvSpPr>
          <p:cNvPr id="20" name="Google Shape;183;p19">
            <a:extLst>
              <a:ext uri="{FF2B5EF4-FFF2-40B4-BE49-F238E27FC236}">
                <a16:creationId xmlns:a16="http://schemas.microsoft.com/office/drawing/2014/main" id="{D133E51D-4DF8-42D1-A66A-1B8A074E90C5}"/>
              </a:ext>
            </a:extLst>
          </p:cNvPr>
          <p:cNvSpPr txBox="1">
            <a:spLocks/>
          </p:cNvSpPr>
          <p:nvPr/>
        </p:nvSpPr>
        <p:spPr>
          <a:xfrm>
            <a:off x="1309177" y="3068948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b="1" dirty="0">
                <a:solidFill>
                  <a:schemeClr val="dk1"/>
                </a:solidFill>
                <a:latin typeface="Kulim Park"/>
                <a:sym typeface="Kulim Park"/>
              </a:rPr>
              <a:t>Une fusée</a:t>
            </a:r>
          </a:p>
        </p:txBody>
      </p:sp>
      <p:sp>
        <p:nvSpPr>
          <p:cNvPr id="21" name="Google Shape;183;p19">
            <a:extLst>
              <a:ext uri="{FF2B5EF4-FFF2-40B4-BE49-F238E27FC236}">
                <a16:creationId xmlns:a16="http://schemas.microsoft.com/office/drawing/2014/main" id="{D56E9E8B-3A36-4BA5-857F-D9C1C2DE3690}"/>
              </a:ext>
            </a:extLst>
          </p:cNvPr>
          <p:cNvSpPr txBox="1">
            <a:spLocks/>
          </p:cNvSpPr>
          <p:nvPr/>
        </p:nvSpPr>
        <p:spPr>
          <a:xfrm>
            <a:off x="4894218" y="383474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b="1" dirty="0">
                <a:solidFill>
                  <a:schemeClr val="dk1"/>
                </a:solidFill>
                <a:latin typeface="Kulim Park"/>
                <a:sym typeface="Kulim Park"/>
              </a:rPr>
              <a:t>Une autre fusée</a:t>
            </a:r>
          </a:p>
        </p:txBody>
      </p:sp>
    </p:spTree>
    <p:extLst>
      <p:ext uri="{BB962C8B-B14F-4D97-AF65-F5344CB8AC3E}">
        <p14:creationId xmlns:p14="http://schemas.microsoft.com/office/powerpoint/2010/main" val="3173715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ctrTitle" idx="4294967295"/>
          </p:nvPr>
        </p:nvSpPr>
        <p:spPr>
          <a:xfrm>
            <a:off x="2404575" y="2644150"/>
            <a:ext cx="4334400" cy="784800"/>
          </a:xfrm>
          <a:prstGeom prst="rect">
            <a:avLst/>
          </a:prstGeom>
          <a:effectLst>
            <a:outerShdw blurRad="142875" dist="381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fr-FR" sz="6000" dirty="0">
                <a:solidFill>
                  <a:schemeClr val="lt1"/>
                </a:solidFill>
              </a:rPr>
              <a:t>Un univers</a:t>
            </a:r>
            <a:endParaRPr sz="6000" dirty="0">
              <a:solidFill>
                <a:schemeClr val="lt1"/>
              </a:solidFill>
            </a:endParaRPr>
          </a:p>
        </p:txBody>
      </p:sp>
      <p:sp>
        <p:nvSpPr>
          <p:cNvPr id="191" name="Google Shape;191;p20"/>
          <p:cNvSpPr txBox="1">
            <a:spLocks noGrp="1"/>
          </p:cNvSpPr>
          <p:nvPr>
            <p:ph type="subTitle" idx="4294967295"/>
          </p:nvPr>
        </p:nvSpPr>
        <p:spPr>
          <a:xfrm>
            <a:off x="2475700" y="3411550"/>
            <a:ext cx="42633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700" dirty="0">
                <a:solidFill>
                  <a:schemeClr val="accent5"/>
                </a:solidFill>
              </a:rPr>
              <a:t>Une image, un logo, du graphisme, une typo, une infographie, un chiffre, des couleurs, un format…</a:t>
            </a:r>
            <a:endParaRPr sz="1700" dirty="0">
              <a:solidFill>
                <a:schemeClr val="accent5"/>
              </a:solidFill>
            </a:endParaRPr>
          </a:p>
        </p:txBody>
      </p:sp>
      <p:sp>
        <p:nvSpPr>
          <p:cNvPr id="192" name="Google Shape;192;p20"/>
          <p:cNvSpPr/>
          <p:nvPr/>
        </p:nvSpPr>
        <p:spPr>
          <a:xfrm>
            <a:off x="4801918" y="2397498"/>
            <a:ext cx="255593" cy="24404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  <a:effectLst>
            <a:outerShdw blurRad="228600" dist="762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20"/>
          <p:cNvGrpSpPr/>
          <p:nvPr/>
        </p:nvGrpSpPr>
        <p:grpSpPr>
          <a:xfrm>
            <a:off x="4484596" y="1027067"/>
            <a:ext cx="1094956" cy="1095228"/>
            <a:chOff x="6654650" y="3665275"/>
            <a:chExt cx="409100" cy="409125"/>
          </a:xfrm>
        </p:grpSpPr>
        <p:sp>
          <p:nvSpPr>
            <p:cNvPr id="194" name="Google Shape;194;p20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28600" dist="762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28600" dist="762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p20"/>
          <p:cNvGrpSpPr/>
          <p:nvPr/>
        </p:nvGrpSpPr>
        <p:grpSpPr>
          <a:xfrm rot="1057000">
            <a:off x="3429567" y="1888291"/>
            <a:ext cx="723436" cy="723492"/>
            <a:chOff x="570875" y="4322250"/>
            <a:chExt cx="443300" cy="443325"/>
          </a:xfrm>
        </p:grpSpPr>
        <p:sp>
          <p:nvSpPr>
            <p:cNvPr id="197" name="Google Shape;197;p20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28600" dist="762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28600" dist="762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28600" dist="762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28600" dist="762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" name="Google Shape;201;p20"/>
          <p:cNvSpPr/>
          <p:nvPr/>
        </p:nvSpPr>
        <p:spPr>
          <a:xfrm rot="2466570">
            <a:off x="3510625" y="1239359"/>
            <a:ext cx="355107" cy="33906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  <a:effectLst>
            <a:outerShdw blurRad="228600" dist="762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0"/>
          <p:cNvSpPr/>
          <p:nvPr/>
        </p:nvSpPr>
        <p:spPr>
          <a:xfrm rot="-1609390">
            <a:off x="4029945" y="1452685"/>
            <a:ext cx="255567" cy="24399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  <a:effectLst>
            <a:outerShdw blurRad="228600" dist="762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0"/>
          <p:cNvSpPr/>
          <p:nvPr/>
        </p:nvSpPr>
        <p:spPr>
          <a:xfrm rot="2926158">
            <a:off x="5579395" y="1646000"/>
            <a:ext cx="191399" cy="18275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  <a:effectLst>
            <a:outerShdw blurRad="228600" dist="762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0"/>
          <p:cNvSpPr/>
          <p:nvPr/>
        </p:nvSpPr>
        <p:spPr>
          <a:xfrm rot="-1609432">
            <a:off x="4512553" y="969735"/>
            <a:ext cx="172415" cy="16462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  <a:effectLst>
            <a:outerShdw blurRad="228600" dist="762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9278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9"/>
          <p:cNvGrpSpPr/>
          <p:nvPr/>
        </p:nvGrpSpPr>
        <p:grpSpPr>
          <a:xfrm>
            <a:off x="7711638" y="380961"/>
            <a:ext cx="1051289" cy="1023982"/>
            <a:chOff x="5926225" y="921350"/>
            <a:chExt cx="517800" cy="504350"/>
          </a:xfrm>
        </p:grpSpPr>
        <p:sp>
          <p:nvSpPr>
            <p:cNvPr id="181" name="Google Shape;181;p1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3" name="Google Shape;183;p19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Exemple d’un bon visuel</a:t>
            </a:r>
            <a:endParaRPr dirty="0"/>
          </a:p>
        </p:txBody>
      </p:sp>
      <p:sp>
        <p:nvSpPr>
          <p:cNvPr id="185" name="Google Shape;185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909AC1B-9E47-48E6-B13E-C860D13D3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78813"/>
            <a:ext cx="5303520" cy="2785687"/>
          </a:xfrm>
          <a:prstGeom prst="rect">
            <a:avLst/>
          </a:prstGeom>
        </p:spPr>
      </p:pic>
      <p:sp>
        <p:nvSpPr>
          <p:cNvPr id="8" name="Google Shape;183;p19">
            <a:extLst>
              <a:ext uri="{FF2B5EF4-FFF2-40B4-BE49-F238E27FC236}">
                <a16:creationId xmlns:a16="http://schemas.microsoft.com/office/drawing/2014/main" id="{75089CC2-BD33-49E3-9E43-25A788CB3F56}"/>
              </a:ext>
            </a:extLst>
          </p:cNvPr>
          <p:cNvSpPr txBox="1">
            <a:spLocks/>
          </p:cNvSpPr>
          <p:nvPr/>
        </p:nvSpPr>
        <p:spPr>
          <a:xfrm>
            <a:off x="5287526" y="4297533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2000" b="1" dirty="0">
                <a:solidFill>
                  <a:schemeClr val="dk1"/>
                </a:solidFill>
                <a:latin typeface="Kulim Park"/>
                <a:sym typeface="Kulim Park"/>
              </a:rPr>
              <a:t>Par un pro…</a:t>
            </a:r>
          </a:p>
        </p:txBody>
      </p:sp>
    </p:spTree>
    <p:extLst>
      <p:ext uri="{BB962C8B-B14F-4D97-AF65-F5344CB8AC3E}">
        <p14:creationId xmlns:p14="http://schemas.microsoft.com/office/powerpoint/2010/main" val="851185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9"/>
          <p:cNvGrpSpPr/>
          <p:nvPr/>
        </p:nvGrpSpPr>
        <p:grpSpPr>
          <a:xfrm>
            <a:off x="7711638" y="380961"/>
            <a:ext cx="1051289" cy="1023982"/>
            <a:chOff x="5926225" y="921350"/>
            <a:chExt cx="517800" cy="504350"/>
          </a:xfrm>
        </p:grpSpPr>
        <p:sp>
          <p:nvSpPr>
            <p:cNvPr id="181" name="Google Shape;181;p1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3" name="Google Shape;183;p19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Rdv au Lab01 ! </a:t>
            </a:r>
            <a:endParaRPr dirty="0"/>
          </a:p>
        </p:txBody>
      </p:sp>
      <p:sp>
        <p:nvSpPr>
          <p:cNvPr id="185" name="Google Shape;185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909AC1B-9E47-48E6-B13E-C860D13D3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68" y="1678813"/>
            <a:ext cx="4445000" cy="2785687"/>
          </a:xfrm>
          <a:prstGeom prst="rect">
            <a:avLst/>
          </a:prstGeom>
        </p:spPr>
      </p:pic>
      <p:sp>
        <p:nvSpPr>
          <p:cNvPr id="8" name="Google Shape;183;p19">
            <a:extLst>
              <a:ext uri="{FF2B5EF4-FFF2-40B4-BE49-F238E27FC236}">
                <a16:creationId xmlns:a16="http://schemas.microsoft.com/office/drawing/2014/main" id="{4014D614-973F-4F93-A859-5AA80F3FC4D6}"/>
              </a:ext>
            </a:extLst>
          </p:cNvPr>
          <p:cNvSpPr txBox="1">
            <a:spLocks/>
          </p:cNvSpPr>
          <p:nvPr/>
        </p:nvSpPr>
        <p:spPr>
          <a:xfrm>
            <a:off x="4136057" y="4297533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2000" b="1" dirty="0">
                <a:solidFill>
                  <a:schemeClr val="dk1"/>
                </a:solidFill>
                <a:latin typeface="Kulim Park"/>
                <a:sym typeface="Kulim Park"/>
              </a:rPr>
              <a:t>Sans être pro, on peut se débrouiller…</a:t>
            </a:r>
          </a:p>
        </p:txBody>
      </p:sp>
    </p:spTree>
    <p:extLst>
      <p:ext uri="{BB962C8B-B14F-4D97-AF65-F5344CB8AC3E}">
        <p14:creationId xmlns:p14="http://schemas.microsoft.com/office/powerpoint/2010/main" val="3177751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Décoder</a:t>
            </a:r>
            <a:endParaRPr dirty="0"/>
          </a:p>
        </p:txBody>
      </p:sp>
      <p:sp>
        <p:nvSpPr>
          <p:cNvPr id="224" name="Google Shape;224;p22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1807800" cy="29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fr-FR" b="1" dirty="0"/>
              <a:t>Image </a:t>
            </a:r>
            <a:br>
              <a:rPr lang="fr-FR" b="1" dirty="0"/>
            </a:br>
            <a:br>
              <a:rPr lang="fr-FR" b="1" dirty="0"/>
            </a:br>
            <a:r>
              <a:rPr lang="fr-FR" dirty="0"/>
              <a:t>Une image en lien avec le thème et l’esprit de l’événement.</a:t>
            </a:r>
          </a:p>
          <a:p>
            <a:pPr marL="0" lvl="0" indent="0">
              <a:buNone/>
            </a:pPr>
            <a:endParaRPr dirty="0"/>
          </a:p>
        </p:txBody>
      </p:sp>
      <p:sp>
        <p:nvSpPr>
          <p:cNvPr id="225" name="Google Shape;225;p22"/>
          <p:cNvSpPr txBox="1">
            <a:spLocks noGrp="1"/>
          </p:cNvSpPr>
          <p:nvPr>
            <p:ph type="body" idx="2"/>
          </p:nvPr>
        </p:nvSpPr>
        <p:spPr>
          <a:xfrm>
            <a:off x="2472081" y="1592600"/>
            <a:ext cx="1807800" cy="29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fr-FR" b="1" dirty="0"/>
              <a:t>Toutes les infos </a:t>
            </a:r>
            <a:br>
              <a:rPr lang="fr-FR" b="1" dirty="0"/>
            </a:br>
            <a:br>
              <a:rPr lang="fr-FR" b="1" dirty="0"/>
            </a:br>
            <a:r>
              <a:rPr lang="fr-FR" dirty="0"/>
              <a:t>Quoi ? Où ? </a:t>
            </a:r>
            <a:br>
              <a:rPr lang="fr-FR" dirty="0"/>
            </a:br>
            <a:r>
              <a:rPr lang="fr-FR" dirty="0"/>
              <a:t>Quand ? </a:t>
            </a:r>
            <a:br>
              <a:rPr lang="fr-FR" dirty="0"/>
            </a:br>
            <a:r>
              <a:rPr lang="fr-FR" dirty="0"/>
              <a:t>Comment ? Qui ? Toutes les infos en clin d’œil. </a:t>
            </a:r>
          </a:p>
        </p:txBody>
      </p:sp>
      <p:sp>
        <p:nvSpPr>
          <p:cNvPr id="226" name="Google Shape;226;p22"/>
          <p:cNvSpPr txBox="1">
            <a:spLocks noGrp="1"/>
          </p:cNvSpPr>
          <p:nvPr>
            <p:ph type="body" idx="3"/>
          </p:nvPr>
        </p:nvSpPr>
        <p:spPr>
          <a:xfrm>
            <a:off x="4486962" y="1592600"/>
            <a:ext cx="1807800" cy="29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b="1" dirty="0"/>
              <a:t>Graphisme</a:t>
            </a:r>
            <a:endParaRPr b="1" dirty="0"/>
          </a:p>
          <a:p>
            <a:pPr marL="0" lvl="0" indent="0">
              <a:buNone/>
            </a:pPr>
            <a:r>
              <a:rPr lang="fr-FR" dirty="0"/>
              <a:t>Les couleurs se complètent ou s’opposent. Une typo pas choisi au hasard. Des logos bien placés.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pSp>
        <p:nvGrpSpPr>
          <p:cNvPr id="228" name="Google Shape;228;p22"/>
          <p:cNvGrpSpPr/>
          <p:nvPr/>
        </p:nvGrpSpPr>
        <p:grpSpPr>
          <a:xfrm>
            <a:off x="8031979" y="2222617"/>
            <a:ext cx="799520" cy="1262776"/>
            <a:chOff x="1979475" y="4289300"/>
            <a:chExt cx="322400" cy="509225"/>
          </a:xfrm>
        </p:grpSpPr>
        <p:sp>
          <p:nvSpPr>
            <p:cNvPr id="229" name="Google Shape;229;p22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0025" dist="76200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0025" dist="76200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1" name="Google Shape;231;p22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0025" dist="76200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9"/>
          <p:cNvGrpSpPr/>
          <p:nvPr/>
        </p:nvGrpSpPr>
        <p:grpSpPr>
          <a:xfrm>
            <a:off x="7711638" y="380961"/>
            <a:ext cx="1051289" cy="1023982"/>
            <a:chOff x="5926225" y="921350"/>
            <a:chExt cx="517800" cy="504350"/>
          </a:xfrm>
        </p:grpSpPr>
        <p:sp>
          <p:nvSpPr>
            <p:cNvPr id="181" name="Google Shape;181;p1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3" name="Google Shape;183;p19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Diffuser c’est </a:t>
            </a:r>
            <a:br>
              <a:rPr lang="fr-FR" dirty="0"/>
            </a:br>
            <a:r>
              <a:rPr lang="fr-FR" dirty="0"/>
              <a:t>p</a:t>
            </a:r>
            <a:r>
              <a:rPr lang="en" dirty="0"/>
              <a:t>ense</a:t>
            </a:r>
            <a:r>
              <a:rPr lang="fr-FR" dirty="0"/>
              <a:t>r à respecter :</a:t>
            </a:r>
            <a:endParaRPr dirty="0"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5215200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endParaRPr lang="fr-FR" dirty="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fr-FR" dirty="0"/>
              <a:t>La temporalité </a:t>
            </a: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fr-FR" dirty="0"/>
              <a:t>La durée</a:t>
            </a: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fr-FR" b="1" dirty="0"/>
              <a:t>Le format, un visuel adapté à tous les formats web, réseaux sociaux, newsletter, sites… etc.</a:t>
            </a:r>
            <a:endParaRPr b="1" dirty="0"/>
          </a:p>
        </p:txBody>
      </p:sp>
      <p:sp>
        <p:nvSpPr>
          <p:cNvPr id="185" name="Google Shape;185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7059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6"/>
          <p:cNvSpPr txBox="1">
            <a:spLocks noGrp="1"/>
          </p:cNvSpPr>
          <p:nvPr>
            <p:ph type="ctrTitle" idx="4294967295"/>
          </p:nvPr>
        </p:nvSpPr>
        <p:spPr>
          <a:xfrm>
            <a:off x="2140050" y="1965325"/>
            <a:ext cx="4863900" cy="768900"/>
          </a:xfrm>
          <a:prstGeom prst="rect">
            <a:avLst/>
          </a:prstGeom>
          <a:effectLst>
            <a:outerShdw blurRad="257175" dist="76200" dir="5400000" algn="bl" rotWithShape="0">
              <a:schemeClr val="dk1">
                <a:alpha val="64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dirty="0">
                <a:solidFill>
                  <a:schemeClr val="lt1"/>
                </a:solidFill>
              </a:rPr>
              <a:t>Merci !</a:t>
            </a:r>
            <a:endParaRPr sz="6000" dirty="0">
              <a:solidFill>
                <a:schemeClr val="lt1"/>
              </a:solidFill>
            </a:endParaRPr>
          </a:p>
        </p:txBody>
      </p:sp>
      <p:sp>
        <p:nvSpPr>
          <p:cNvPr id="385" name="Google Shape;385;p36"/>
          <p:cNvSpPr txBox="1">
            <a:spLocks noGrp="1"/>
          </p:cNvSpPr>
          <p:nvPr>
            <p:ph type="body" idx="4294967295"/>
          </p:nvPr>
        </p:nvSpPr>
        <p:spPr>
          <a:xfrm>
            <a:off x="2140050" y="2714375"/>
            <a:ext cx="4863900" cy="1073400"/>
          </a:xfrm>
          <a:prstGeom prst="rect">
            <a:avLst/>
          </a:prstGeom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accent5"/>
                </a:solidFill>
                <a:latin typeface="Kulim Park"/>
                <a:ea typeface="Kulim Park"/>
                <a:cs typeface="Kulim Park"/>
                <a:sym typeface="Kulim Park"/>
              </a:rPr>
              <a:t>Questions ou critiques ?</a:t>
            </a:r>
            <a:endParaRPr sz="2400" b="1" dirty="0">
              <a:solidFill>
                <a:schemeClr val="accent5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800" dirty="0" err="1">
                <a:solidFill>
                  <a:schemeClr val="lt1"/>
                </a:solidFill>
              </a:rPr>
              <a:t>aurelien</a:t>
            </a:r>
            <a:r>
              <a:rPr lang="en" sz="1800" dirty="0">
                <a:solidFill>
                  <a:schemeClr val="lt1"/>
                </a:solidFill>
              </a:rPr>
              <a:t>@lab01.fr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386" name="Google Shape;386;p3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387" name="Google Shape;387;p36"/>
          <p:cNvSpPr/>
          <p:nvPr/>
        </p:nvSpPr>
        <p:spPr>
          <a:xfrm>
            <a:off x="4213974" y="1183225"/>
            <a:ext cx="716103" cy="642884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  <a:effectLst>
            <a:outerShdw blurRad="300038" dist="95250" dir="5400000" algn="bl" rotWithShape="0">
              <a:schemeClr val="dk1">
                <a:alpha val="6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9"/>
          <p:cNvGrpSpPr/>
          <p:nvPr/>
        </p:nvGrpSpPr>
        <p:grpSpPr>
          <a:xfrm>
            <a:off x="7711638" y="380961"/>
            <a:ext cx="1051289" cy="1023982"/>
            <a:chOff x="5926225" y="921350"/>
            <a:chExt cx="517800" cy="504350"/>
          </a:xfrm>
        </p:grpSpPr>
        <p:sp>
          <p:nvSpPr>
            <p:cNvPr id="181" name="Google Shape;181;p1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3" name="Google Shape;183;p19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Crédits</a:t>
            </a:r>
            <a:endParaRPr dirty="0"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5215200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endParaRPr lang="fr-FR" dirty="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fr-FR" dirty="0" err="1"/>
              <a:t>Templates</a:t>
            </a:r>
            <a:r>
              <a:rPr lang="fr-FR" dirty="0"/>
              <a:t> PowerPoint : Slides Carnival</a:t>
            </a: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fr-FR" dirty="0"/>
              <a:t>Images : Lab01, </a:t>
            </a:r>
            <a:r>
              <a:rPr lang="fr-FR" dirty="0" err="1"/>
              <a:t>Unsplash</a:t>
            </a:r>
            <a:r>
              <a:rPr lang="fr-FR" dirty="0"/>
              <a:t>, Wikipédia.</a:t>
            </a:r>
            <a:endParaRPr dirty="0"/>
          </a:p>
        </p:txBody>
      </p:sp>
      <p:sp>
        <p:nvSpPr>
          <p:cNvPr id="185" name="Google Shape;185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6382A6-AFD2-4E83-85DE-71494B666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621" y="4439076"/>
            <a:ext cx="1117313" cy="39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>
            <a:spLocks noGrp="1"/>
          </p:cNvSpPr>
          <p:nvPr>
            <p:ph type="body" idx="1"/>
          </p:nvPr>
        </p:nvSpPr>
        <p:spPr>
          <a:xfrm>
            <a:off x="2693100" y="2348070"/>
            <a:ext cx="37581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2400" dirty="0"/>
              <a:t>Les visuels, les images, les photos et vidéos sont partout sur le web</a:t>
            </a:r>
            <a:r>
              <a:rPr lang="fr-FR" sz="2400" b="1" dirty="0"/>
              <a:t>. </a:t>
            </a:r>
            <a:br>
              <a:rPr lang="fr-FR" sz="2400" b="1" dirty="0"/>
            </a:br>
            <a:r>
              <a:rPr lang="fr-FR" sz="2400" b="1" dirty="0"/>
              <a:t>Elles servent à attirer l’attention, à faire passer un message et/ou à raconter une histoire.</a:t>
            </a:r>
          </a:p>
        </p:txBody>
      </p:sp>
      <p:sp>
        <p:nvSpPr>
          <p:cNvPr id="175" name="Google Shape;17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605;p39">
            <a:extLst>
              <a:ext uri="{FF2B5EF4-FFF2-40B4-BE49-F238E27FC236}">
                <a16:creationId xmlns:a16="http://schemas.microsoft.com/office/drawing/2014/main" id="{3893F7A9-6B40-4EDD-8300-1DB28D1C07F7}"/>
              </a:ext>
            </a:extLst>
          </p:cNvPr>
          <p:cNvSpPr/>
          <p:nvPr/>
        </p:nvSpPr>
        <p:spPr>
          <a:xfrm>
            <a:off x="6895126" y="2179729"/>
            <a:ext cx="392042" cy="39202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" name="Google Shape;558;p39">
            <a:extLst>
              <a:ext uri="{FF2B5EF4-FFF2-40B4-BE49-F238E27FC236}">
                <a16:creationId xmlns:a16="http://schemas.microsoft.com/office/drawing/2014/main" id="{F4366BB6-E79C-4AFE-886B-B8DFCBEA6618}"/>
              </a:ext>
            </a:extLst>
          </p:cNvPr>
          <p:cNvGrpSpPr/>
          <p:nvPr/>
        </p:nvGrpSpPr>
        <p:grpSpPr>
          <a:xfrm>
            <a:off x="6878229" y="3937313"/>
            <a:ext cx="413486" cy="261355"/>
            <a:chOff x="3241525" y="3039450"/>
            <a:chExt cx="494600" cy="312625"/>
          </a:xfrm>
          <a:solidFill>
            <a:schemeClr val="bg1"/>
          </a:solidFill>
        </p:grpSpPr>
        <p:sp>
          <p:nvSpPr>
            <p:cNvPr id="6" name="Google Shape;559;p39">
              <a:extLst>
                <a:ext uri="{FF2B5EF4-FFF2-40B4-BE49-F238E27FC236}">
                  <a16:creationId xmlns:a16="http://schemas.microsoft.com/office/drawing/2014/main" id="{FD052093-5AAC-4B43-BD34-5C17ACEF7B54}"/>
                </a:ext>
              </a:extLst>
            </p:cNvPr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" name="Google Shape;560;p39">
              <a:extLst>
                <a:ext uri="{FF2B5EF4-FFF2-40B4-BE49-F238E27FC236}">
                  <a16:creationId xmlns:a16="http://schemas.microsoft.com/office/drawing/2014/main" id="{9D30E118-3FC1-4877-B401-EBE1AEF64C19}"/>
                </a:ext>
              </a:extLst>
            </p:cNvPr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9"/>
          <p:cNvGrpSpPr/>
          <p:nvPr/>
        </p:nvGrpSpPr>
        <p:grpSpPr>
          <a:xfrm>
            <a:off x="7711638" y="380961"/>
            <a:ext cx="1051289" cy="1023982"/>
            <a:chOff x="5926225" y="921350"/>
            <a:chExt cx="517800" cy="504350"/>
          </a:xfrm>
        </p:grpSpPr>
        <p:sp>
          <p:nvSpPr>
            <p:cNvPr id="181" name="Google Shape;181;p1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3" name="Google Shape;183;p19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 programme</a:t>
            </a:r>
            <a:endParaRPr dirty="0"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5215200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endParaRPr lang="fr-FR" dirty="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fr-FR" b="1" dirty="0"/>
              <a:t>Les images c’est un langage !</a:t>
            </a:r>
            <a:endParaRPr b="1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dirty="0"/>
              <a:t>Les règles et les conventions de l’image</a:t>
            </a: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dirty="0"/>
              <a:t>Les élémen</a:t>
            </a:r>
            <a:r>
              <a:rPr lang="fr-FR" dirty="0" err="1"/>
              <a:t>ts</a:t>
            </a:r>
            <a:r>
              <a:rPr lang="fr-FR" dirty="0"/>
              <a:t> d’un bon visuel web</a:t>
            </a:r>
            <a:r>
              <a:rPr lang="en" dirty="0"/>
              <a:t> </a:t>
            </a:r>
            <a:endParaRPr dirty="0"/>
          </a:p>
        </p:txBody>
      </p:sp>
      <p:sp>
        <p:nvSpPr>
          <p:cNvPr id="185" name="Google Shape;185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ctrTitle"/>
          </p:nvPr>
        </p:nvSpPr>
        <p:spPr>
          <a:xfrm>
            <a:off x="685800" y="2123600"/>
            <a:ext cx="4566300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1. </a:t>
            </a:r>
            <a:r>
              <a:rPr lang="fr-FR" dirty="0"/>
              <a:t>Un langage</a:t>
            </a:r>
            <a:endParaRPr dirty="0"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1"/>
          </p:nvPr>
        </p:nvSpPr>
        <p:spPr>
          <a:xfrm>
            <a:off x="685800" y="2691077"/>
            <a:ext cx="4566300" cy="32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N’oubliez pas les images c’est un langage qui a une histoire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"/>
          <p:cNvSpPr txBox="1">
            <a:spLocks noGrp="1"/>
          </p:cNvSpPr>
          <p:nvPr>
            <p:ph type="title" idx="4294967295"/>
          </p:nvPr>
        </p:nvSpPr>
        <p:spPr>
          <a:xfrm>
            <a:off x="2641487" y="4219304"/>
            <a:ext cx="5839097" cy="396000"/>
          </a:xfrm>
          <a:prstGeom prst="rect">
            <a:avLst/>
          </a:prstGeom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>
                <a:solidFill>
                  <a:schemeClr val="lt1"/>
                </a:solidFill>
              </a:rPr>
              <a:t>Rions un peu 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hlinkClick r:id="rId4"/>
              </a:rPr>
              <a:t>Toutes les occasions sont bonnes.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44" name="Google Shape;244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"/>
          <p:cNvSpPr txBox="1">
            <a:spLocks noGrp="1"/>
          </p:cNvSpPr>
          <p:nvPr>
            <p:ph type="title" idx="4294967295"/>
          </p:nvPr>
        </p:nvSpPr>
        <p:spPr>
          <a:xfrm>
            <a:off x="457199" y="457200"/>
            <a:ext cx="5839097" cy="788700"/>
          </a:xfrm>
          <a:prstGeom prst="rect">
            <a:avLst/>
          </a:prstGeom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>
                <a:solidFill>
                  <a:schemeClr val="lt1"/>
                </a:solidFill>
              </a:rPr>
              <a:t>Des images pour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lt1"/>
                </a:solidFill>
              </a:rPr>
              <a:t>Laisser une trace, refuser la mort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44" name="Google Shape;244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AC11FAF-0FE5-47D3-A72C-2C01E948D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664" y="2908663"/>
            <a:ext cx="2674920" cy="1777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2923842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"/>
          <p:cNvSpPr txBox="1">
            <a:spLocks noGrp="1"/>
          </p:cNvSpPr>
          <p:nvPr>
            <p:ph type="title" idx="4294967295"/>
          </p:nvPr>
        </p:nvSpPr>
        <p:spPr>
          <a:xfrm>
            <a:off x="457199" y="457200"/>
            <a:ext cx="5839097" cy="788700"/>
          </a:xfrm>
          <a:prstGeom prst="rect">
            <a:avLst/>
          </a:prstGeom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>
                <a:solidFill>
                  <a:schemeClr val="lt1"/>
                </a:solidFill>
              </a:rPr>
              <a:t>Les images peuvent </a:t>
            </a:r>
            <a:br>
              <a:rPr lang="fr-FR" b="0" dirty="0">
                <a:solidFill>
                  <a:schemeClr val="lt1"/>
                </a:solidFill>
              </a:rPr>
            </a:br>
            <a:r>
              <a:rPr lang="fr-FR" dirty="0">
                <a:solidFill>
                  <a:schemeClr val="lt1"/>
                </a:solidFill>
              </a:rPr>
              <a:t>susciter des guerres.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44" name="Google Shape;244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A52785-7A6C-47A4-8678-F17115693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237" y="2916283"/>
            <a:ext cx="2469045" cy="17700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639510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"/>
          <p:cNvSpPr txBox="1">
            <a:spLocks noGrp="1"/>
          </p:cNvSpPr>
          <p:nvPr>
            <p:ph type="title"/>
          </p:nvPr>
        </p:nvSpPr>
        <p:spPr>
          <a:xfrm>
            <a:off x="457200" y="333164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Les fonctions du langages</a:t>
            </a:r>
            <a:endParaRPr dirty="0"/>
          </a:p>
        </p:txBody>
      </p:sp>
      <p:sp>
        <p:nvSpPr>
          <p:cNvPr id="250" name="Google Shape;250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51" name="Google Shape;251;p25"/>
          <p:cNvSpPr/>
          <p:nvPr/>
        </p:nvSpPr>
        <p:spPr>
          <a:xfrm>
            <a:off x="2276550" y="2252995"/>
            <a:ext cx="1462460" cy="65521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Le Message</a:t>
            </a:r>
            <a:br>
              <a:rPr lang="fr-FR" sz="1000" b="1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</a:br>
            <a:r>
              <a:rPr lang="fr-FR" sz="1000" b="1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(La poétique)</a:t>
            </a:r>
            <a:endParaRPr b="1" dirty="0"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252" name="Google Shape;252;p25"/>
          <p:cNvSpPr/>
          <p:nvPr/>
        </p:nvSpPr>
        <p:spPr>
          <a:xfrm>
            <a:off x="4004653" y="2252995"/>
            <a:ext cx="1462460" cy="65521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Le destinataire</a:t>
            </a:r>
            <a:br>
              <a:rPr lang="fr-FR" sz="1000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</a:br>
            <a:r>
              <a:rPr lang="fr-FR" sz="1000" b="1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(La réception)</a:t>
            </a:r>
            <a:endParaRPr b="1" dirty="0"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253" name="Google Shape;253;p25"/>
          <p:cNvSpPr/>
          <p:nvPr/>
        </p:nvSpPr>
        <p:spPr>
          <a:xfrm>
            <a:off x="457200" y="2252995"/>
            <a:ext cx="1462460" cy="65521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L’envoyeur</a:t>
            </a:r>
            <a:br>
              <a:rPr lang="fr-FR" sz="1000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</a:br>
            <a:r>
              <a:rPr lang="fr-FR" sz="1000" b="1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(L’expression)</a:t>
            </a:r>
            <a:endParaRPr b="1" dirty="0"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254" name="Google Shape;254;p25"/>
          <p:cNvSpPr/>
          <p:nvPr/>
        </p:nvSpPr>
        <p:spPr>
          <a:xfrm>
            <a:off x="2276550" y="4155126"/>
            <a:ext cx="1462460" cy="65521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Le code</a:t>
            </a:r>
            <a:br>
              <a:rPr lang="fr-FR" sz="1000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</a:br>
            <a:r>
              <a:rPr lang="fr-FR" sz="1000" b="1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(Langage sur le langage)</a:t>
            </a:r>
            <a:endParaRPr b="1" dirty="0"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255" name="Google Shape;255;p25"/>
          <p:cNvSpPr/>
          <p:nvPr/>
        </p:nvSpPr>
        <p:spPr>
          <a:xfrm>
            <a:off x="2276550" y="1300777"/>
            <a:ext cx="1462460" cy="65521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Le contexte</a:t>
            </a:r>
            <a:br>
              <a:rPr lang="fr-FR" sz="1000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</a:br>
            <a:r>
              <a:rPr lang="fr-FR" sz="1000" b="1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(Une référence)</a:t>
            </a:r>
            <a:endParaRPr b="1" dirty="0"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256" name="Google Shape;256;p25"/>
          <p:cNvSpPr/>
          <p:nvPr/>
        </p:nvSpPr>
        <p:spPr>
          <a:xfrm>
            <a:off x="2276550" y="3205213"/>
            <a:ext cx="1462460" cy="65521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Le contact</a:t>
            </a:r>
            <a:br>
              <a:rPr lang="fr-FR" sz="1000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</a:br>
            <a:r>
              <a:rPr lang="fr-FR" sz="1000" b="1" dirty="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(La parole)</a:t>
            </a:r>
            <a:endParaRPr b="1" dirty="0"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ADB149-D4AE-40D6-858F-181B37E3027C}"/>
              </a:ext>
            </a:extLst>
          </p:cNvPr>
          <p:cNvSpPr/>
          <p:nvPr/>
        </p:nvSpPr>
        <p:spPr>
          <a:xfrm>
            <a:off x="4413445" y="4517793"/>
            <a:ext cx="3692036" cy="316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buClr>
                <a:schemeClr val="accent4"/>
              </a:buClr>
              <a:buSzPts val="2000"/>
            </a:pPr>
            <a:r>
              <a:rPr lang="fr-FR" altLang="fr-FR" i="1" dirty="0">
                <a:solidFill>
                  <a:schemeClr val="dk1"/>
                </a:solidFill>
                <a:latin typeface="Kulim Park Light"/>
                <a:sym typeface="Kulim Park Light"/>
                <a:hlinkClick r:id="rId3"/>
              </a:rPr>
              <a:t>Référence : Roman Jakobson, linguiste russe.</a:t>
            </a:r>
            <a:endParaRPr lang="fr-FR" altLang="fr-FR" i="1" dirty="0">
              <a:solidFill>
                <a:schemeClr val="dk1"/>
              </a:solidFill>
              <a:latin typeface="Kulim Park Light"/>
              <a:sym typeface="Kulim Park Light"/>
            </a:endParaRP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74B967A5-C594-4766-868F-428D030E3E42}"/>
              </a:ext>
            </a:extLst>
          </p:cNvPr>
          <p:cNvSpPr/>
          <p:nvPr/>
        </p:nvSpPr>
        <p:spPr>
          <a:xfrm>
            <a:off x="1919660" y="2571750"/>
            <a:ext cx="35689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A05F2238-A744-4243-9D6B-7B1349160CD7}"/>
              </a:ext>
            </a:extLst>
          </p:cNvPr>
          <p:cNvSpPr/>
          <p:nvPr/>
        </p:nvSpPr>
        <p:spPr>
          <a:xfrm>
            <a:off x="3739010" y="2571750"/>
            <a:ext cx="26564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995DC42-2B69-454E-8623-AC64B60551CB}"/>
              </a:ext>
            </a:extLst>
          </p:cNvPr>
          <p:cNvCxnSpPr>
            <a:stCxn id="255" idx="2"/>
            <a:endCxn id="251" idx="0"/>
          </p:cNvCxnSpPr>
          <p:nvPr/>
        </p:nvCxnSpPr>
        <p:spPr>
          <a:xfrm>
            <a:off x="3007780" y="1955987"/>
            <a:ext cx="0" cy="297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D599F0-3EEA-4C89-A0A8-8D751D1454C8}"/>
              </a:ext>
            </a:extLst>
          </p:cNvPr>
          <p:cNvCxnSpPr>
            <a:stCxn id="251" idx="2"/>
            <a:endCxn id="256" idx="0"/>
          </p:cNvCxnSpPr>
          <p:nvPr/>
        </p:nvCxnSpPr>
        <p:spPr>
          <a:xfrm>
            <a:off x="3007780" y="2908205"/>
            <a:ext cx="0" cy="297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53C4E1D8-8523-42C6-8214-F1B52CFBD5F9}"/>
              </a:ext>
            </a:extLst>
          </p:cNvPr>
          <p:cNvCxnSpPr>
            <a:stCxn id="256" idx="2"/>
            <a:endCxn id="254" idx="0"/>
          </p:cNvCxnSpPr>
          <p:nvPr/>
        </p:nvCxnSpPr>
        <p:spPr>
          <a:xfrm>
            <a:off x="3007780" y="3860423"/>
            <a:ext cx="0" cy="294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Volumnia template">
  <a:themeElements>
    <a:clrScheme name="Custom 347">
      <a:dk1>
        <a:srgbClr val="39273F"/>
      </a:dk1>
      <a:lt1>
        <a:srgbClr val="FFFFFF"/>
      </a:lt1>
      <a:dk2>
        <a:srgbClr val="5E1B53"/>
      </a:dk2>
      <a:lt2>
        <a:srgbClr val="F1EEF1"/>
      </a:lt2>
      <a:accent1>
        <a:srgbClr val="940D7F"/>
      </a:accent1>
      <a:accent2>
        <a:srgbClr val="CE0063"/>
      </a:accent2>
      <a:accent3>
        <a:srgbClr val="ED2B2B"/>
      </a:accent3>
      <a:accent4>
        <a:srgbClr val="F97830"/>
      </a:accent4>
      <a:accent5>
        <a:srgbClr val="FFBF31"/>
      </a:accent5>
      <a:accent6>
        <a:srgbClr val="FEFDCA"/>
      </a:accent6>
      <a:hlink>
        <a:srgbClr val="5E1B5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668</Words>
  <Application>Microsoft Office PowerPoint</Application>
  <PresentationFormat>Affichage à l'écran (16:9)</PresentationFormat>
  <Paragraphs>102</Paragraphs>
  <Slides>28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Arial</vt:lpstr>
      <vt:lpstr>Calibri</vt:lpstr>
      <vt:lpstr>Kulim Park</vt:lpstr>
      <vt:lpstr>Kulim Park Light</vt:lpstr>
      <vt:lpstr>Volumnia template</vt:lpstr>
      <vt:lpstr>Comprendre les visuels sur le web</vt:lpstr>
      <vt:lpstr>Salut !</vt:lpstr>
      <vt:lpstr>Présentation PowerPoint</vt:lpstr>
      <vt:lpstr>Au programme</vt:lpstr>
      <vt:lpstr>1. Un langage</vt:lpstr>
      <vt:lpstr>Rions un peu ! Toutes les occasions sont bonnes. </vt:lpstr>
      <vt:lpstr>Des images pour  Laisser une trace, refuser la mort</vt:lpstr>
      <vt:lpstr>Les images peuvent  susciter des guerres.</vt:lpstr>
      <vt:lpstr>Les fonctions du langages</vt:lpstr>
      <vt:lpstr>Le Bébé de Kylie Jenner (record de likes sur Instagram)</vt:lpstr>
      <vt:lpstr>Battre le record avec un oeuf</vt:lpstr>
      <vt:lpstr>Au programme</vt:lpstr>
      <vt:lpstr>2. Règles et conventions</vt:lpstr>
      <vt:lpstr>Composition : la règle des tiers  et les points de force.</vt:lpstr>
      <vt:lpstr> Perspectives : premier plan et  second plan.</vt:lpstr>
      <vt:lpstr>Évoquer</vt:lpstr>
      <vt:lpstr>Présentation PowerPoint</vt:lpstr>
      <vt:lpstr>Au programme</vt:lpstr>
      <vt:lpstr>3. Un bon visuel  </vt:lpstr>
      <vt:lpstr>Présentation PowerPoint</vt:lpstr>
      <vt:lpstr>Présentation PowerPoint</vt:lpstr>
      <vt:lpstr>Un univers</vt:lpstr>
      <vt:lpstr>Exemple d’un bon visuel</vt:lpstr>
      <vt:lpstr>Rdv au Lab01 ! </vt:lpstr>
      <vt:lpstr>Décoder</vt:lpstr>
      <vt:lpstr>Diffuser c’est  penser à respecter :</vt:lpstr>
      <vt:lpstr>Merci !</vt:lpstr>
      <vt:lpstr>Crédits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Comprendre les visuels sur le web</dc:title>
  <cp:lastModifiedBy>LENOVO</cp:lastModifiedBy>
  <cp:revision>40</cp:revision>
  <dcterms:modified xsi:type="dcterms:W3CDTF">2020-10-21T13:45:31Z</dcterms:modified>
</cp:coreProperties>
</file>